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55"/>
  </p:notesMasterIdLst>
  <p:handoutMasterIdLst>
    <p:handoutMasterId r:id="rId56"/>
  </p:handoutMasterIdLst>
  <p:sldIdLst>
    <p:sldId id="256" r:id="rId5"/>
    <p:sldId id="293" r:id="rId6"/>
    <p:sldId id="297" r:id="rId7"/>
    <p:sldId id="294" r:id="rId8"/>
    <p:sldId id="295" r:id="rId9"/>
    <p:sldId id="296" r:id="rId10"/>
    <p:sldId id="315" r:id="rId11"/>
    <p:sldId id="275" r:id="rId12"/>
    <p:sldId id="286" r:id="rId13"/>
    <p:sldId id="260" r:id="rId14"/>
    <p:sldId id="283" r:id="rId15"/>
    <p:sldId id="324" r:id="rId16"/>
    <p:sldId id="264" r:id="rId17"/>
    <p:sldId id="285" r:id="rId18"/>
    <p:sldId id="314" r:id="rId19"/>
    <p:sldId id="282" r:id="rId20"/>
    <p:sldId id="316" r:id="rId21"/>
    <p:sldId id="274" r:id="rId22"/>
    <p:sldId id="292" r:id="rId23"/>
    <p:sldId id="302" r:id="rId24"/>
    <p:sldId id="287" r:id="rId25"/>
    <p:sldId id="288" r:id="rId26"/>
    <p:sldId id="278" r:id="rId27"/>
    <p:sldId id="281" r:id="rId28"/>
    <p:sldId id="299" r:id="rId29"/>
    <p:sldId id="301" r:id="rId30"/>
    <p:sldId id="277" r:id="rId31"/>
    <p:sldId id="317" r:id="rId32"/>
    <p:sldId id="289" r:id="rId33"/>
    <p:sldId id="300" r:id="rId34"/>
    <p:sldId id="318" r:id="rId35"/>
    <p:sldId id="298" r:id="rId36"/>
    <p:sldId id="325" r:id="rId37"/>
    <p:sldId id="326" r:id="rId38"/>
    <p:sldId id="313" r:id="rId39"/>
    <p:sldId id="304" r:id="rId40"/>
    <p:sldId id="321" r:id="rId41"/>
    <p:sldId id="306" r:id="rId42"/>
    <p:sldId id="307" r:id="rId43"/>
    <p:sldId id="308" r:id="rId44"/>
    <p:sldId id="309" r:id="rId45"/>
    <p:sldId id="312" r:id="rId46"/>
    <p:sldId id="310" r:id="rId47"/>
    <p:sldId id="311" r:id="rId48"/>
    <p:sldId id="327" r:id="rId49"/>
    <p:sldId id="322" r:id="rId50"/>
    <p:sldId id="319" r:id="rId51"/>
    <p:sldId id="320" r:id="rId52"/>
    <p:sldId id="328" r:id="rId53"/>
    <p:sldId id="323" r:id="rId54"/>
  </p:sldIdLst>
  <p:sldSz cx="9144000" cy="6858000" type="screen4x3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928F1D73-A05C-43D6-BA97-EE9CF8283DCA}">
          <p14:sldIdLst>
            <p14:sldId id="256"/>
            <p14:sldId id="293"/>
            <p14:sldId id="297"/>
            <p14:sldId id="294"/>
            <p14:sldId id="295"/>
            <p14:sldId id="296"/>
            <p14:sldId id="315"/>
            <p14:sldId id="275"/>
            <p14:sldId id="286"/>
            <p14:sldId id="260"/>
            <p14:sldId id="283"/>
            <p14:sldId id="324"/>
            <p14:sldId id="264"/>
            <p14:sldId id="285"/>
            <p14:sldId id="314"/>
            <p14:sldId id="282"/>
            <p14:sldId id="316"/>
            <p14:sldId id="274"/>
            <p14:sldId id="292"/>
            <p14:sldId id="302"/>
            <p14:sldId id="287"/>
            <p14:sldId id="288"/>
            <p14:sldId id="278"/>
            <p14:sldId id="281"/>
            <p14:sldId id="299"/>
            <p14:sldId id="301"/>
            <p14:sldId id="277"/>
            <p14:sldId id="317"/>
            <p14:sldId id="289"/>
            <p14:sldId id="300"/>
            <p14:sldId id="318"/>
            <p14:sldId id="298"/>
            <p14:sldId id="325"/>
          </p14:sldIdLst>
        </p14:section>
        <p14:section name="Aula 2" id="{61F5CA1B-3F25-4CB6-9626-CADBAB392E90}">
          <p14:sldIdLst>
            <p14:sldId id="326"/>
            <p14:sldId id="313"/>
            <p14:sldId id="304"/>
            <p14:sldId id="321"/>
            <p14:sldId id="306"/>
            <p14:sldId id="307"/>
            <p14:sldId id="308"/>
            <p14:sldId id="309"/>
            <p14:sldId id="312"/>
            <p14:sldId id="310"/>
            <p14:sldId id="311"/>
            <p14:sldId id="327"/>
            <p14:sldId id="322"/>
            <p14:sldId id="319"/>
            <p14:sldId id="320"/>
            <p14:sldId id="328"/>
            <p14:sldId id="3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57EDC5E-44BF-4D94-55BD-F3C4C8D6297E}" name="WMB: Suporte" initials="SW" userId="S::suporte@wmb.com.br::a23907a8-dc58-4df8-a37a-99e144bdeff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033" autoAdjust="0"/>
  </p:normalViewPr>
  <p:slideViewPr>
    <p:cSldViewPr snapToGrid="0" snapToObjects="1">
      <p:cViewPr varScale="1">
        <p:scale>
          <a:sx n="106" d="100"/>
          <a:sy n="106" d="100"/>
        </p:scale>
        <p:origin x="1800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6" d="100"/>
          <a:sy n="96" d="100"/>
        </p:scale>
        <p:origin x="364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8/10/relationships/authors" Target="author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svg"/><Relationship Id="rId1" Type="http://schemas.openxmlformats.org/officeDocument/2006/relationships/image" Target="../media/image12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svg"/><Relationship Id="rId1" Type="http://schemas.openxmlformats.org/officeDocument/2006/relationships/image" Target="../media/image14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svg"/><Relationship Id="rId1" Type="http://schemas.openxmlformats.org/officeDocument/2006/relationships/image" Target="../media/image30.pn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svg"/><Relationship Id="rId1" Type="http://schemas.openxmlformats.org/officeDocument/2006/relationships/image" Target="../media/image12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svg"/><Relationship Id="rId1" Type="http://schemas.openxmlformats.org/officeDocument/2006/relationships/image" Target="../media/image14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svg"/><Relationship Id="rId1" Type="http://schemas.openxmlformats.org/officeDocument/2006/relationships/image" Target="../media/image30.pn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 rtlCol="0"/>
        <a:lstStyle/>
        <a:p>
          <a:pPr rtl="0"/>
          <a:endParaRPr lang="en-US"/>
        </a:p>
      </dgm:t>
    </dgm:pt>
    <dgm:pt modelId="{66039115-797B-304C-9FC0-EFABB1F21232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/>
            <a:t>Uma linguagem de programação </a:t>
          </a:r>
        </a:p>
      </dgm:t>
    </dgm:pt>
    <dgm:pt modelId="{C8EABE8F-1E84-494E-AD8A-32BA419A36E9}" type="parTrans" cxnId="{31C3237C-2299-B649-8C93-587C97AC9999}">
      <dgm:prSet/>
      <dgm:spPr/>
      <dgm:t>
        <a:bodyPr rtlCol="0"/>
        <a:lstStyle/>
        <a:p>
          <a:pPr rtl="0"/>
          <a:endParaRPr lang="pt-BR" noProof="0" dirty="0"/>
        </a:p>
      </dgm:t>
    </dgm:pt>
    <dgm:pt modelId="{D044F6BA-1D90-EC47-8A78-B9796198ECF5}" type="sibTrans" cxnId="{31C3237C-2299-B649-8C93-587C97AC9999}">
      <dgm:prSet/>
      <dgm:spPr/>
      <dgm:t>
        <a:bodyPr rtlCol="0"/>
        <a:lstStyle/>
        <a:p>
          <a:pPr>
            <a:lnSpc>
              <a:spcPct val="100000"/>
            </a:lnSpc>
          </a:pPr>
          <a:endParaRPr lang="pt-BR" noProof="0" dirty="0"/>
        </a:p>
      </dgm:t>
    </dgm:pt>
    <dgm:pt modelId="{B80C9CF3-C6BB-48D7-8AE1-5002D62D3761}" type="pres">
      <dgm:prSet presAssocID="{489A589A-46DE-0F49-B460-E7914F3E440D}" presName="root" presStyleCnt="0">
        <dgm:presLayoutVars>
          <dgm:dir/>
          <dgm:resizeHandles val="exact"/>
        </dgm:presLayoutVars>
      </dgm:prSet>
      <dgm:spPr/>
    </dgm:pt>
    <dgm:pt modelId="{326FDCF2-F375-4C3F-9814-C84BA9388F92}" type="pres">
      <dgm:prSet presAssocID="{489A589A-46DE-0F49-B460-E7914F3E440D}" presName="container" presStyleCnt="0">
        <dgm:presLayoutVars>
          <dgm:dir/>
          <dgm:resizeHandles val="exact"/>
        </dgm:presLayoutVars>
      </dgm:prSet>
      <dgm:spPr/>
    </dgm:pt>
    <dgm:pt modelId="{174069BD-8FE1-41A2-8250-6A5514FE224C}" type="pres">
      <dgm:prSet presAssocID="{66039115-797B-304C-9FC0-EFABB1F21232}" presName="compNode" presStyleCnt="0"/>
      <dgm:spPr/>
    </dgm:pt>
    <dgm:pt modelId="{5E340066-1B2E-4C4E-80A2-97E86ABFA479}" type="pres">
      <dgm:prSet presAssocID="{66039115-797B-304C-9FC0-EFABB1F21232}" presName="iconBgRect" presStyleLbl="bgShp" presStyleIdx="0" presStyleCnt="1"/>
      <dgm:spPr/>
    </dgm:pt>
    <dgm:pt modelId="{F55B2F71-E638-412C-8147-FC7081E08B04}" type="pres">
      <dgm:prSet presAssocID="{66039115-797B-304C-9FC0-EFABB1F21232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 estrutura de tópicos"/>
        </a:ext>
      </dgm:extLst>
    </dgm:pt>
    <dgm:pt modelId="{5CDA7D5A-F452-463F-998B-177A76E8C08F}" type="pres">
      <dgm:prSet presAssocID="{66039115-797B-304C-9FC0-EFABB1F21232}" presName="spaceRect" presStyleCnt="0"/>
      <dgm:spPr/>
    </dgm:pt>
    <dgm:pt modelId="{E05AF25A-E676-44EA-BB66-F2100ACAD1CB}" type="pres">
      <dgm:prSet presAssocID="{66039115-797B-304C-9FC0-EFABB1F21232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C2028414-4E44-4009-9619-A3329463EBE6}" type="presOf" srcId="{66039115-797B-304C-9FC0-EFABB1F21232}" destId="{E05AF25A-E676-44EA-BB66-F2100ACAD1CB}" srcOrd="0" destOrd="0" presId="urn:microsoft.com/office/officeart/2018/2/layout/IconCircleList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0D34FCB2-3F4C-42A6-BB2D-60FA9564F405}" type="presOf" srcId="{489A589A-46DE-0F49-B460-E7914F3E440D}" destId="{B80C9CF3-C6BB-48D7-8AE1-5002D62D3761}" srcOrd="0" destOrd="0" presId="urn:microsoft.com/office/officeart/2018/2/layout/IconCircleList"/>
    <dgm:cxn modelId="{BF36CAD1-B688-447E-A701-12D1A5EB1C61}" type="presParOf" srcId="{B80C9CF3-C6BB-48D7-8AE1-5002D62D3761}" destId="{326FDCF2-F375-4C3F-9814-C84BA9388F92}" srcOrd="0" destOrd="0" presId="urn:microsoft.com/office/officeart/2018/2/layout/IconCircleList"/>
    <dgm:cxn modelId="{FBFDC197-07BE-4C6F-83B2-02194176B69E}" type="presParOf" srcId="{326FDCF2-F375-4C3F-9814-C84BA9388F92}" destId="{174069BD-8FE1-41A2-8250-6A5514FE224C}" srcOrd="0" destOrd="0" presId="urn:microsoft.com/office/officeart/2018/2/layout/IconCircleList"/>
    <dgm:cxn modelId="{C5F01509-F7BC-425F-B296-A98C860A07F3}" type="presParOf" srcId="{174069BD-8FE1-41A2-8250-6A5514FE224C}" destId="{5E340066-1B2E-4C4E-80A2-97E86ABFA479}" srcOrd="0" destOrd="0" presId="urn:microsoft.com/office/officeart/2018/2/layout/IconCircleList"/>
    <dgm:cxn modelId="{6798BD59-DB22-44F4-9499-B795ECC6FB92}" type="presParOf" srcId="{174069BD-8FE1-41A2-8250-6A5514FE224C}" destId="{F55B2F71-E638-412C-8147-FC7081E08B04}" srcOrd="1" destOrd="0" presId="urn:microsoft.com/office/officeart/2018/2/layout/IconCircleList"/>
    <dgm:cxn modelId="{8ED6BB7E-069D-4BD0-874A-A765097C6426}" type="presParOf" srcId="{174069BD-8FE1-41A2-8250-6A5514FE224C}" destId="{5CDA7D5A-F452-463F-998B-177A76E8C08F}" srcOrd="2" destOrd="0" presId="urn:microsoft.com/office/officeart/2018/2/layout/IconCircleList"/>
    <dgm:cxn modelId="{6FA12472-3D68-4E1C-81AF-02DC5B01E334}" type="presParOf" srcId="{174069BD-8FE1-41A2-8250-6A5514FE224C}" destId="{E05AF25A-E676-44EA-BB66-F2100ACAD1C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 rtlCol="0"/>
        <a:lstStyle/>
        <a:p>
          <a:pPr rtl="0"/>
          <a:endParaRPr lang="en-US"/>
        </a:p>
      </dgm:t>
    </dgm:pt>
    <dgm:pt modelId="{66039115-797B-304C-9FC0-EFABB1F21232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/>
            <a:t>Alto nível</a:t>
          </a:r>
        </a:p>
      </dgm:t>
    </dgm:pt>
    <dgm:pt modelId="{C8EABE8F-1E84-494E-AD8A-32BA419A36E9}" type="parTrans" cxnId="{31C3237C-2299-B649-8C93-587C97AC9999}">
      <dgm:prSet/>
      <dgm:spPr/>
      <dgm:t>
        <a:bodyPr rtlCol="0"/>
        <a:lstStyle/>
        <a:p>
          <a:pPr rtl="0"/>
          <a:endParaRPr lang="pt-BR" noProof="0" dirty="0"/>
        </a:p>
      </dgm:t>
    </dgm:pt>
    <dgm:pt modelId="{D044F6BA-1D90-EC47-8A78-B9796198ECF5}" type="sibTrans" cxnId="{31C3237C-2299-B649-8C93-587C97AC9999}">
      <dgm:prSet/>
      <dgm:spPr/>
      <dgm:t>
        <a:bodyPr rtlCol="0"/>
        <a:lstStyle/>
        <a:p>
          <a:pPr>
            <a:lnSpc>
              <a:spcPct val="100000"/>
            </a:lnSpc>
          </a:pPr>
          <a:endParaRPr lang="pt-BR" noProof="0" dirty="0"/>
        </a:p>
      </dgm:t>
    </dgm:pt>
    <dgm:pt modelId="{B80C9CF3-C6BB-48D7-8AE1-5002D62D3761}" type="pres">
      <dgm:prSet presAssocID="{489A589A-46DE-0F49-B460-E7914F3E440D}" presName="root" presStyleCnt="0">
        <dgm:presLayoutVars>
          <dgm:dir/>
          <dgm:resizeHandles val="exact"/>
        </dgm:presLayoutVars>
      </dgm:prSet>
      <dgm:spPr/>
    </dgm:pt>
    <dgm:pt modelId="{326FDCF2-F375-4C3F-9814-C84BA9388F92}" type="pres">
      <dgm:prSet presAssocID="{489A589A-46DE-0F49-B460-E7914F3E440D}" presName="container" presStyleCnt="0">
        <dgm:presLayoutVars>
          <dgm:dir/>
          <dgm:resizeHandles val="exact"/>
        </dgm:presLayoutVars>
      </dgm:prSet>
      <dgm:spPr/>
    </dgm:pt>
    <dgm:pt modelId="{174069BD-8FE1-41A2-8250-6A5514FE224C}" type="pres">
      <dgm:prSet presAssocID="{66039115-797B-304C-9FC0-EFABB1F21232}" presName="compNode" presStyleCnt="0"/>
      <dgm:spPr/>
    </dgm:pt>
    <dgm:pt modelId="{5E340066-1B2E-4C4E-80A2-97E86ABFA479}" type="pres">
      <dgm:prSet presAssocID="{66039115-797B-304C-9FC0-EFABB1F21232}" presName="iconBgRect" presStyleLbl="bgShp" presStyleIdx="0" presStyleCnt="1"/>
      <dgm:spPr/>
    </dgm:pt>
    <dgm:pt modelId="{F55B2F71-E638-412C-8147-FC7081E08B04}" type="pres">
      <dgm:prSet presAssocID="{66039115-797B-304C-9FC0-EFABB1F21232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 estrutura de tópicos"/>
        </a:ext>
      </dgm:extLst>
    </dgm:pt>
    <dgm:pt modelId="{5CDA7D5A-F452-463F-998B-177A76E8C08F}" type="pres">
      <dgm:prSet presAssocID="{66039115-797B-304C-9FC0-EFABB1F21232}" presName="spaceRect" presStyleCnt="0"/>
      <dgm:spPr/>
    </dgm:pt>
    <dgm:pt modelId="{E05AF25A-E676-44EA-BB66-F2100ACAD1CB}" type="pres">
      <dgm:prSet presAssocID="{66039115-797B-304C-9FC0-EFABB1F21232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C2028414-4E44-4009-9619-A3329463EBE6}" type="presOf" srcId="{66039115-797B-304C-9FC0-EFABB1F21232}" destId="{E05AF25A-E676-44EA-BB66-F2100ACAD1CB}" srcOrd="0" destOrd="0" presId="urn:microsoft.com/office/officeart/2018/2/layout/IconCircleList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0D34FCB2-3F4C-42A6-BB2D-60FA9564F405}" type="presOf" srcId="{489A589A-46DE-0F49-B460-E7914F3E440D}" destId="{B80C9CF3-C6BB-48D7-8AE1-5002D62D3761}" srcOrd="0" destOrd="0" presId="urn:microsoft.com/office/officeart/2018/2/layout/IconCircleList"/>
    <dgm:cxn modelId="{BF36CAD1-B688-447E-A701-12D1A5EB1C61}" type="presParOf" srcId="{B80C9CF3-C6BB-48D7-8AE1-5002D62D3761}" destId="{326FDCF2-F375-4C3F-9814-C84BA9388F92}" srcOrd="0" destOrd="0" presId="urn:microsoft.com/office/officeart/2018/2/layout/IconCircleList"/>
    <dgm:cxn modelId="{FBFDC197-07BE-4C6F-83B2-02194176B69E}" type="presParOf" srcId="{326FDCF2-F375-4C3F-9814-C84BA9388F92}" destId="{174069BD-8FE1-41A2-8250-6A5514FE224C}" srcOrd="0" destOrd="0" presId="urn:microsoft.com/office/officeart/2018/2/layout/IconCircleList"/>
    <dgm:cxn modelId="{C5F01509-F7BC-425F-B296-A98C860A07F3}" type="presParOf" srcId="{174069BD-8FE1-41A2-8250-6A5514FE224C}" destId="{5E340066-1B2E-4C4E-80A2-97E86ABFA479}" srcOrd="0" destOrd="0" presId="urn:microsoft.com/office/officeart/2018/2/layout/IconCircleList"/>
    <dgm:cxn modelId="{6798BD59-DB22-44F4-9499-B795ECC6FB92}" type="presParOf" srcId="{174069BD-8FE1-41A2-8250-6A5514FE224C}" destId="{F55B2F71-E638-412C-8147-FC7081E08B04}" srcOrd="1" destOrd="0" presId="urn:microsoft.com/office/officeart/2018/2/layout/IconCircleList"/>
    <dgm:cxn modelId="{8ED6BB7E-069D-4BD0-874A-A765097C6426}" type="presParOf" srcId="{174069BD-8FE1-41A2-8250-6A5514FE224C}" destId="{5CDA7D5A-F452-463F-998B-177A76E8C08F}" srcOrd="2" destOrd="0" presId="urn:microsoft.com/office/officeart/2018/2/layout/IconCircleList"/>
    <dgm:cxn modelId="{6FA12472-3D68-4E1C-81AF-02DC5B01E334}" type="presParOf" srcId="{174069BD-8FE1-41A2-8250-6A5514FE224C}" destId="{E05AF25A-E676-44EA-BB66-F2100ACAD1C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 rtlCol="0"/>
        <a:lstStyle/>
        <a:p>
          <a:pPr rtl="0"/>
          <a:endParaRPr lang="en-US"/>
        </a:p>
      </dgm:t>
    </dgm:pt>
    <dgm:pt modelId="{66039115-797B-304C-9FC0-EFABB1F21232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/>
            <a:t>Fortemente </a:t>
          </a:r>
          <a:r>
            <a:rPr lang="pt-BR" noProof="0" dirty="0" err="1"/>
            <a:t>tipada</a:t>
          </a:r>
          <a:endParaRPr lang="pt-BR" noProof="0" dirty="0"/>
        </a:p>
      </dgm:t>
    </dgm:pt>
    <dgm:pt modelId="{C8EABE8F-1E84-494E-AD8A-32BA419A36E9}" type="parTrans" cxnId="{31C3237C-2299-B649-8C93-587C97AC9999}">
      <dgm:prSet/>
      <dgm:spPr/>
      <dgm:t>
        <a:bodyPr rtlCol="0"/>
        <a:lstStyle/>
        <a:p>
          <a:pPr rtl="0"/>
          <a:endParaRPr lang="pt-BR" noProof="0" dirty="0"/>
        </a:p>
      </dgm:t>
    </dgm:pt>
    <dgm:pt modelId="{D044F6BA-1D90-EC47-8A78-B9796198ECF5}" type="sibTrans" cxnId="{31C3237C-2299-B649-8C93-587C97AC9999}">
      <dgm:prSet/>
      <dgm:spPr/>
      <dgm:t>
        <a:bodyPr rtlCol="0"/>
        <a:lstStyle/>
        <a:p>
          <a:pPr>
            <a:lnSpc>
              <a:spcPct val="100000"/>
            </a:lnSpc>
          </a:pPr>
          <a:endParaRPr lang="pt-BR" noProof="0" dirty="0"/>
        </a:p>
      </dgm:t>
    </dgm:pt>
    <dgm:pt modelId="{B80C9CF3-C6BB-48D7-8AE1-5002D62D3761}" type="pres">
      <dgm:prSet presAssocID="{489A589A-46DE-0F49-B460-E7914F3E440D}" presName="root" presStyleCnt="0">
        <dgm:presLayoutVars>
          <dgm:dir/>
          <dgm:resizeHandles val="exact"/>
        </dgm:presLayoutVars>
      </dgm:prSet>
      <dgm:spPr/>
    </dgm:pt>
    <dgm:pt modelId="{326FDCF2-F375-4C3F-9814-C84BA9388F92}" type="pres">
      <dgm:prSet presAssocID="{489A589A-46DE-0F49-B460-E7914F3E440D}" presName="container" presStyleCnt="0">
        <dgm:presLayoutVars>
          <dgm:dir/>
          <dgm:resizeHandles val="exact"/>
        </dgm:presLayoutVars>
      </dgm:prSet>
      <dgm:spPr/>
    </dgm:pt>
    <dgm:pt modelId="{174069BD-8FE1-41A2-8250-6A5514FE224C}" type="pres">
      <dgm:prSet presAssocID="{66039115-797B-304C-9FC0-EFABB1F21232}" presName="compNode" presStyleCnt="0"/>
      <dgm:spPr/>
    </dgm:pt>
    <dgm:pt modelId="{5E340066-1B2E-4C4E-80A2-97E86ABFA479}" type="pres">
      <dgm:prSet presAssocID="{66039115-797B-304C-9FC0-EFABB1F21232}" presName="iconBgRect" presStyleLbl="bgShp" presStyleIdx="0" presStyleCnt="1"/>
      <dgm:spPr/>
    </dgm:pt>
    <dgm:pt modelId="{F55B2F71-E638-412C-8147-FC7081E08B04}" type="pres">
      <dgm:prSet presAssocID="{66039115-797B-304C-9FC0-EFABB1F21232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ço musculoso com preenchimento sólido"/>
        </a:ext>
      </dgm:extLst>
    </dgm:pt>
    <dgm:pt modelId="{5CDA7D5A-F452-463F-998B-177A76E8C08F}" type="pres">
      <dgm:prSet presAssocID="{66039115-797B-304C-9FC0-EFABB1F21232}" presName="spaceRect" presStyleCnt="0"/>
      <dgm:spPr/>
    </dgm:pt>
    <dgm:pt modelId="{E05AF25A-E676-44EA-BB66-F2100ACAD1CB}" type="pres">
      <dgm:prSet presAssocID="{66039115-797B-304C-9FC0-EFABB1F21232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C2028414-4E44-4009-9619-A3329463EBE6}" type="presOf" srcId="{66039115-797B-304C-9FC0-EFABB1F21232}" destId="{E05AF25A-E676-44EA-BB66-F2100ACAD1CB}" srcOrd="0" destOrd="0" presId="urn:microsoft.com/office/officeart/2018/2/layout/IconCircleList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0D34FCB2-3F4C-42A6-BB2D-60FA9564F405}" type="presOf" srcId="{489A589A-46DE-0F49-B460-E7914F3E440D}" destId="{B80C9CF3-C6BB-48D7-8AE1-5002D62D3761}" srcOrd="0" destOrd="0" presId="urn:microsoft.com/office/officeart/2018/2/layout/IconCircleList"/>
    <dgm:cxn modelId="{BF36CAD1-B688-447E-A701-12D1A5EB1C61}" type="presParOf" srcId="{B80C9CF3-C6BB-48D7-8AE1-5002D62D3761}" destId="{326FDCF2-F375-4C3F-9814-C84BA9388F92}" srcOrd="0" destOrd="0" presId="urn:microsoft.com/office/officeart/2018/2/layout/IconCircleList"/>
    <dgm:cxn modelId="{FBFDC197-07BE-4C6F-83B2-02194176B69E}" type="presParOf" srcId="{326FDCF2-F375-4C3F-9814-C84BA9388F92}" destId="{174069BD-8FE1-41A2-8250-6A5514FE224C}" srcOrd="0" destOrd="0" presId="urn:microsoft.com/office/officeart/2018/2/layout/IconCircleList"/>
    <dgm:cxn modelId="{C5F01509-F7BC-425F-B296-A98C860A07F3}" type="presParOf" srcId="{174069BD-8FE1-41A2-8250-6A5514FE224C}" destId="{5E340066-1B2E-4C4E-80A2-97E86ABFA479}" srcOrd="0" destOrd="0" presId="urn:microsoft.com/office/officeart/2018/2/layout/IconCircleList"/>
    <dgm:cxn modelId="{6798BD59-DB22-44F4-9499-B795ECC6FB92}" type="presParOf" srcId="{174069BD-8FE1-41A2-8250-6A5514FE224C}" destId="{F55B2F71-E638-412C-8147-FC7081E08B04}" srcOrd="1" destOrd="0" presId="urn:microsoft.com/office/officeart/2018/2/layout/IconCircleList"/>
    <dgm:cxn modelId="{8ED6BB7E-069D-4BD0-874A-A765097C6426}" type="presParOf" srcId="{174069BD-8FE1-41A2-8250-6A5514FE224C}" destId="{5CDA7D5A-F452-463F-998B-177A76E8C08F}" srcOrd="2" destOrd="0" presId="urn:microsoft.com/office/officeart/2018/2/layout/IconCircleList"/>
    <dgm:cxn modelId="{6FA12472-3D68-4E1C-81AF-02DC5B01E334}" type="presParOf" srcId="{174069BD-8FE1-41A2-8250-6A5514FE224C}" destId="{E05AF25A-E676-44EA-BB66-F2100ACAD1C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 rtlCol="0"/>
        <a:lstStyle/>
        <a:p>
          <a:pPr rtl="0"/>
          <a:endParaRPr lang="en-US"/>
        </a:p>
      </dgm:t>
    </dgm:pt>
    <dgm:pt modelId="{66039115-797B-304C-9FC0-EFABB1F21232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 err="1"/>
            <a:t>Multiparadigma</a:t>
          </a:r>
          <a:endParaRPr lang="pt-BR" noProof="0" dirty="0"/>
        </a:p>
      </dgm:t>
    </dgm:pt>
    <dgm:pt modelId="{C8EABE8F-1E84-494E-AD8A-32BA419A36E9}" type="parTrans" cxnId="{31C3237C-2299-B649-8C93-587C97AC9999}">
      <dgm:prSet/>
      <dgm:spPr/>
      <dgm:t>
        <a:bodyPr rtlCol="0"/>
        <a:lstStyle/>
        <a:p>
          <a:pPr rtl="0"/>
          <a:endParaRPr lang="pt-BR" noProof="0" dirty="0"/>
        </a:p>
      </dgm:t>
    </dgm:pt>
    <dgm:pt modelId="{D044F6BA-1D90-EC47-8A78-B9796198ECF5}" type="sibTrans" cxnId="{31C3237C-2299-B649-8C93-587C97AC9999}">
      <dgm:prSet/>
      <dgm:spPr/>
      <dgm:t>
        <a:bodyPr rtlCol="0"/>
        <a:lstStyle/>
        <a:p>
          <a:pPr>
            <a:lnSpc>
              <a:spcPct val="100000"/>
            </a:lnSpc>
          </a:pPr>
          <a:endParaRPr lang="pt-BR" noProof="0" dirty="0"/>
        </a:p>
      </dgm:t>
    </dgm:pt>
    <dgm:pt modelId="{B80C9CF3-C6BB-48D7-8AE1-5002D62D3761}" type="pres">
      <dgm:prSet presAssocID="{489A589A-46DE-0F49-B460-E7914F3E440D}" presName="root" presStyleCnt="0">
        <dgm:presLayoutVars>
          <dgm:dir/>
          <dgm:resizeHandles val="exact"/>
        </dgm:presLayoutVars>
      </dgm:prSet>
      <dgm:spPr/>
    </dgm:pt>
    <dgm:pt modelId="{326FDCF2-F375-4C3F-9814-C84BA9388F92}" type="pres">
      <dgm:prSet presAssocID="{489A589A-46DE-0F49-B460-E7914F3E440D}" presName="container" presStyleCnt="0">
        <dgm:presLayoutVars>
          <dgm:dir/>
          <dgm:resizeHandles val="exact"/>
        </dgm:presLayoutVars>
      </dgm:prSet>
      <dgm:spPr/>
    </dgm:pt>
    <dgm:pt modelId="{174069BD-8FE1-41A2-8250-6A5514FE224C}" type="pres">
      <dgm:prSet presAssocID="{66039115-797B-304C-9FC0-EFABB1F21232}" presName="compNode" presStyleCnt="0"/>
      <dgm:spPr/>
    </dgm:pt>
    <dgm:pt modelId="{5E340066-1B2E-4C4E-80A2-97E86ABFA479}" type="pres">
      <dgm:prSet presAssocID="{66039115-797B-304C-9FC0-EFABB1F21232}" presName="iconBgRect" presStyleLbl="bgShp" presStyleIdx="0" presStyleCnt="1"/>
      <dgm:spPr/>
    </dgm:pt>
    <dgm:pt modelId="{F55B2F71-E638-412C-8147-FC7081E08B04}" type="pres">
      <dgm:prSet presAssocID="{66039115-797B-304C-9FC0-EFABB1F21232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ckchain estrutura de tópicos"/>
        </a:ext>
      </dgm:extLst>
    </dgm:pt>
    <dgm:pt modelId="{5CDA7D5A-F452-463F-998B-177A76E8C08F}" type="pres">
      <dgm:prSet presAssocID="{66039115-797B-304C-9FC0-EFABB1F21232}" presName="spaceRect" presStyleCnt="0"/>
      <dgm:spPr/>
    </dgm:pt>
    <dgm:pt modelId="{E05AF25A-E676-44EA-BB66-F2100ACAD1CB}" type="pres">
      <dgm:prSet presAssocID="{66039115-797B-304C-9FC0-EFABB1F21232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C2028414-4E44-4009-9619-A3329463EBE6}" type="presOf" srcId="{66039115-797B-304C-9FC0-EFABB1F21232}" destId="{E05AF25A-E676-44EA-BB66-F2100ACAD1CB}" srcOrd="0" destOrd="0" presId="urn:microsoft.com/office/officeart/2018/2/layout/IconCircleList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0D34FCB2-3F4C-42A6-BB2D-60FA9564F405}" type="presOf" srcId="{489A589A-46DE-0F49-B460-E7914F3E440D}" destId="{B80C9CF3-C6BB-48D7-8AE1-5002D62D3761}" srcOrd="0" destOrd="0" presId="urn:microsoft.com/office/officeart/2018/2/layout/IconCircleList"/>
    <dgm:cxn modelId="{BF36CAD1-B688-447E-A701-12D1A5EB1C61}" type="presParOf" srcId="{B80C9CF3-C6BB-48D7-8AE1-5002D62D3761}" destId="{326FDCF2-F375-4C3F-9814-C84BA9388F92}" srcOrd="0" destOrd="0" presId="urn:microsoft.com/office/officeart/2018/2/layout/IconCircleList"/>
    <dgm:cxn modelId="{FBFDC197-07BE-4C6F-83B2-02194176B69E}" type="presParOf" srcId="{326FDCF2-F375-4C3F-9814-C84BA9388F92}" destId="{174069BD-8FE1-41A2-8250-6A5514FE224C}" srcOrd="0" destOrd="0" presId="urn:microsoft.com/office/officeart/2018/2/layout/IconCircleList"/>
    <dgm:cxn modelId="{C5F01509-F7BC-425F-B296-A98C860A07F3}" type="presParOf" srcId="{174069BD-8FE1-41A2-8250-6A5514FE224C}" destId="{5E340066-1B2E-4C4E-80A2-97E86ABFA479}" srcOrd="0" destOrd="0" presId="urn:microsoft.com/office/officeart/2018/2/layout/IconCircleList"/>
    <dgm:cxn modelId="{6798BD59-DB22-44F4-9499-B795ECC6FB92}" type="presParOf" srcId="{174069BD-8FE1-41A2-8250-6A5514FE224C}" destId="{F55B2F71-E638-412C-8147-FC7081E08B04}" srcOrd="1" destOrd="0" presId="urn:microsoft.com/office/officeart/2018/2/layout/IconCircleList"/>
    <dgm:cxn modelId="{8ED6BB7E-069D-4BD0-874A-A765097C6426}" type="presParOf" srcId="{174069BD-8FE1-41A2-8250-6A5514FE224C}" destId="{5CDA7D5A-F452-463F-998B-177A76E8C08F}" srcOrd="2" destOrd="0" presId="urn:microsoft.com/office/officeart/2018/2/layout/IconCircleList"/>
    <dgm:cxn modelId="{6FA12472-3D68-4E1C-81AF-02DC5B01E334}" type="presParOf" srcId="{174069BD-8FE1-41A2-8250-6A5514FE224C}" destId="{E05AF25A-E676-44EA-BB66-F2100ACAD1C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 rtlCol="0"/>
        <a:lstStyle/>
        <a:p>
          <a:pPr rtl="0"/>
          <a:endParaRPr lang="en-US"/>
        </a:p>
      </dgm:t>
    </dgm:pt>
    <dgm:pt modelId="{66039115-797B-304C-9FC0-EFABB1F21232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/>
            <a:t>Compilada</a:t>
          </a:r>
        </a:p>
      </dgm:t>
    </dgm:pt>
    <dgm:pt modelId="{C8EABE8F-1E84-494E-AD8A-32BA419A36E9}" type="parTrans" cxnId="{31C3237C-2299-B649-8C93-587C97AC9999}">
      <dgm:prSet/>
      <dgm:spPr/>
      <dgm:t>
        <a:bodyPr rtlCol="0"/>
        <a:lstStyle/>
        <a:p>
          <a:pPr rtl="0"/>
          <a:endParaRPr lang="pt-BR" noProof="0" dirty="0"/>
        </a:p>
      </dgm:t>
    </dgm:pt>
    <dgm:pt modelId="{D044F6BA-1D90-EC47-8A78-B9796198ECF5}" type="sibTrans" cxnId="{31C3237C-2299-B649-8C93-587C97AC9999}">
      <dgm:prSet/>
      <dgm:spPr/>
      <dgm:t>
        <a:bodyPr rtlCol="0"/>
        <a:lstStyle/>
        <a:p>
          <a:pPr>
            <a:lnSpc>
              <a:spcPct val="100000"/>
            </a:lnSpc>
          </a:pPr>
          <a:endParaRPr lang="pt-BR" noProof="0" dirty="0"/>
        </a:p>
      </dgm:t>
    </dgm:pt>
    <dgm:pt modelId="{B80C9CF3-C6BB-48D7-8AE1-5002D62D3761}" type="pres">
      <dgm:prSet presAssocID="{489A589A-46DE-0F49-B460-E7914F3E440D}" presName="root" presStyleCnt="0">
        <dgm:presLayoutVars>
          <dgm:dir/>
          <dgm:resizeHandles val="exact"/>
        </dgm:presLayoutVars>
      </dgm:prSet>
      <dgm:spPr/>
    </dgm:pt>
    <dgm:pt modelId="{326FDCF2-F375-4C3F-9814-C84BA9388F92}" type="pres">
      <dgm:prSet presAssocID="{489A589A-46DE-0F49-B460-E7914F3E440D}" presName="container" presStyleCnt="0">
        <dgm:presLayoutVars>
          <dgm:dir/>
          <dgm:resizeHandles val="exact"/>
        </dgm:presLayoutVars>
      </dgm:prSet>
      <dgm:spPr/>
    </dgm:pt>
    <dgm:pt modelId="{174069BD-8FE1-41A2-8250-6A5514FE224C}" type="pres">
      <dgm:prSet presAssocID="{66039115-797B-304C-9FC0-EFABB1F21232}" presName="compNode" presStyleCnt="0"/>
      <dgm:spPr/>
    </dgm:pt>
    <dgm:pt modelId="{5E340066-1B2E-4C4E-80A2-97E86ABFA479}" type="pres">
      <dgm:prSet presAssocID="{66039115-797B-304C-9FC0-EFABB1F21232}" presName="iconBgRect" presStyleLbl="bgShp" presStyleIdx="0" presStyleCnt="1"/>
      <dgm:spPr/>
    </dgm:pt>
    <dgm:pt modelId="{F55B2F71-E638-412C-8147-FC7081E08B04}" type="pres">
      <dgm:prSet presAssocID="{66039115-797B-304C-9FC0-EFABB1F21232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inário com preenchimento sólido"/>
        </a:ext>
      </dgm:extLst>
    </dgm:pt>
    <dgm:pt modelId="{5CDA7D5A-F452-463F-998B-177A76E8C08F}" type="pres">
      <dgm:prSet presAssocID="{66039115-797B-304C-9FC0-EFABB1F21232}" presName="spaceRect" presStyleCnt="0"/>
      <dgm:spPr/>
    </dgm:pt>
    <dgm:pt modelId="{E05AF25A-E676-44EA-BB66-F2100ACAD1CB}" type="pres">
      <dgm:prSet presAssocID="{66039115-797B-304C-9FC0-EFABB1F21232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C2028414-4E44-4009-9619-A3329463EBE6}" type="presOf" srcId="{66039115-797B-304C-9FC0-EFABB1F21232}" destId="{E05AF25A-E676-44EA-BB66-F2100ACAD1CB}" srcOrd="0" destOrd="0" presId="urn:microsoft.com/office/officeart/2018/2/layout/IconCircleList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0D34FCB2-3F4C-42A6-BB2D-60FA9564F405}" type="presOf" srcId="{489A589A-46DE-0F49-B460-E7914F3E440D}" destId="{B80C9CF3-C6BB-48D7-8AE1-5002D62D3761}" srcOrd="0" destOrd="0" presId="urn:microsoft.com/office/officeart/2018/2/layout/IconCircleList"/>
    <dgm:cxn modelId="{BF36CAD1-B688-447E-A701-12D1A5EB1C61}" type="presParOf" srcId="{B80C9CF3-C6BB-48D7-8AE1-5002D62D3761}" destId="{326FDCF2-F375-4C3F-9814-C84BA9388F92}" srcOrd="0" destOrd="0" presId="urn:microsoft.com/office/officeart/2018/2/layout/IconCircleList"/>
    <dgm:cxn modelId="{FBFDC197-07BE-4C6F-83B2-02194176B69E}" type="presParOf" srcId="{326FDCF2-F375-4C3F-9814-C84BA9388F92}" destId="{174069BD-8FE1-41A2-8250-6A5514FE224C}" srcOrd="0" destOrd="0" presId="urn:microsoft.com/office/officeart/2018/2/layout/IconCircleList"/>
    <dgm:cxn modelId="{C5F01509-F7BC-425F-B296-A98C860A07F3}" type="presParOf" srcId="{174069BD-8FE1-41A2-8250-6A5514FE224C}" destId="{5E340066-1B2E-4C4E-80A2-97E86ABFA479}" srcOrd="0" destOrd="0" presId="urn:microsoft.com/office/officeart/2018/2/layout/IconCircleList"/>
    <dgm:cxn modelId="{6798BD59-DB22-44F4-9499-B795ECC6FB92}" type="presParOf" srcId="{174069BD-8FE1-41A2-8250-6A5514FE224C}" destId="{F55B2F71-E638-412C-8147-FC7081E08B04}" srcOrd="1" destOrd="0" presId="urn:microsoft.com/office/officeart/2018/2/layout/IconCircleList"/>
    <dgm:cxn modelId="{8ED6BB7E-069D-4BD0-874A-A765097C6426}" type="presParOf" srcId="{174069BD-8FE1-41A2-8250-6A5514FE224C}" destId="{5CDA7D5A-F452-463F-998B-177A76E8C08F}" srcOrd="2" destOrd="0" presId="urn:microsoft.com/office/officeart/2018/2/layout/IconCircleList"/>
    <dgm:cxn modelId="{6FA12472-3D68-4E1C-81AF-02DC5B01E334}" type="presParOf" srcId="{174069BD-8FE1-41A2-8250-6A5514FE224C}" destId="{E05AF25A-E676-44EA-BB66-F2100ACAD1C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 rtlCol="0"/>
        <a:lstStyle/>
        <a:p>
          <a:pPr rtl="0"/>
          <a:endParaRPr lang="en-US"/>
        </a:p>
      </dgm:t>
    </dgm:pt>
    <dgm:pt modelId="{66039115-797B-304C-9FC0-EFABB1F21232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pt-BR" noProof="0" dirty="0"/>
            <a:t>Boas vagas no mercado</a:t>
          </a:r>
        </a:p>
      </dgm:t>
    </dgm:pt>
    <dgm:pt modelId="{C8EABE8F-1E84-494E-AD8A-32BA419A36E9}" type="parTrans" cxnId="{31C3237C-2299-B649-8C93-587C97AC9999}">
      <dgm:prSet/>
      <dgm:spPr/>
      <dgm:t>
        <a:bodyPr rtlCol="0"/>
        <a:lstStyle/>
        <a:p>
          <a:pPr rtl="0"/>
          <a:endParaRPr lang="pt-BR" noProof="0" dirty="0"/>
        </a:p>
      </dgm:t>
    </dgm:pt>
    <dgm:pt modelId="{D044F6BA-1D90-EC47-8A78-B9796198ECF5}" type="sibTrans" cxnId="{31C3237C-2299-B649-8C93-587C97AC9999}">
      <dgm:prSet/>
      <dgm:spPr/>
      <dgm:t>
        <a:bodyPr rtlCol="0"/>
        <a:lstStyle/>
        <a:p>
          <a:pPr rtl="0">
            <a:lnSpc>
              <a:spcPct val="100000"/>
            </a:lnSpc>
          </a:pPr>
          <a:endParaRPr lang="pt-BR" noProof="0" dirty="0"/>
        </a:p>
      </dgm:t>
    </dgm:pt>
    <dgm:pt modelId="{E39563C5-C199-4F5B-A899-8CC0710341A0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pt-BR" noProof="0" dirty="0"/>
            <a:t>Multiplataforma</a:t>
          </a:r>
        </a:p>
      </dgm:t>
    </dgm:pt>
    <dgm:pt modelId="{6531EA77-44C5-4E3D-BA04-70C1E49BCD39}" type="parTrans" cxnId="{BBAD9FDB-1013-4B11-A9AE-2815527D1B78}">
      <dgm:prSet/>
      <dgm:spPr/>
      <dgm:t>
        <a:bodyPr rtlCol="0"/>
        <a:lstStyle/>
        <a:p>
          <a:pPr rtl="0"/>
          <a:endParaRPr lang="pt-BR" noProof="0" dirty="0"/>
        </a:p>
      </dgm:t>
    </dgm:pt>
    <dgm:pt modelId="{BC971DAC-9BE2-44B2-ABE4-8099C777E9C4}" type="sibTrans" cxnId="{BBAD9FDB-1013-4B11-A9AE-2815527D1B78}">
      <dgm:prSet/>
      <dgm:spPr/>
      <dgm:t>
        <a:bodyPr rtlCol="0"/>
        <a:lstStyle/>
        <a:p>
          <a:pPr rtl="0">
            <a:lnSpc>
              <a:spcPct val="100000"/>
            </a:lnSpc>
          </a:pPr>
          <a:endParaRPr lang="pt-BR" noProof="0" dirty="0"/>
        </a:p>
      </dgm:t>
    </dgm:pt>
    <dgm:pt modelId="{15B1A768-2666-4AB4-BDA7-F0E3C4160D59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pt-BR" noProof="0" dirty="0"/>
            <a:t>Atende uma alta gama de soluções</a:t>
          </a:r>
        </a:p>
      </dgm:t>
    </dgm:pt>
    <dgm:pt modelId="{D47033D3-4E41-485A-B515-A02A8C3B404A}" type="parTrans" cxnId="{08DEC938-538C-403B-80C3-828B96DAFF82}">
      <dgm:prSet/>
      <dgm:spPr/>
      <dgm:t>
        <a:bodyPr rtlCol="0"/>
        <a:lstStyle/>
        <a:p>
          <a:pPr rtl="0"/>
          <a:endParaRPr lang="pt-BR" noProof="0" dirty="0"/>
        </a:p>
      </dgm:t>
    </dgm:pt>
    <dgm:pt modelId="{72FFCBD4-DD9D-4E06-81E4-54307F97A3F0}" type="sibTrans" cxnId="{08DEC938-538C-403B-80C3-828B96DAFF82}">
      <dgm:prSet/>
      <dgm:spPr/>
      <dgm:t>
        <a:bodyPr rtlCol="0"/>
        <a:lstStyle/>
        <a:p>
          <a:pPr rtl="0">
            <a:lnSpc>
              <a:spcPct val="100000"/>
            </a:lnSpc>
          </a:pPr>
          <a:endParaRPr lang="pt-BR" noProof="0" dirty="0"/>
        </a:p>
      </dgm:t>
    </dgm:pt>
    <dgm:pt modelId="{3AA5586A-C40E-4DDA-98A5-6545F36F46AB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pt-BR" noProof="0" dirty="0"/>
            <a:t>Performático </a:t>
          </a:r>
        </a:p>
      </dgm:t>
    </dgm:pt>
    <dgm:pt modelId="{ABF44FB7-9255-4D99-BC69-3BE74FDF8E87}" type="parTrans" cxnId="{119FEAF1-383D-4740-9124-CC9EEA7E35F9}">
      <dgm:prSet/>
      <dgm:spPr/>
      <dgm:t>
        <a:bodyPr rtlCol="0"/>
        <a:lstStyle/>
        <a:p>
          <a:pPr rtl="0"/>
          <a:endParaRPr lang="pt-BR" noProof="0" dirty="0"/>
        </a:p>
      </dgm:t>
    </dgm:pt>
    <dgm:pt modelId="{19FB306E-81B4-4F3F-99EE-765120CBB6B3}" type="sibTrans" cxnId="{119FEAF1-383D-4740-9124-CC9EEA7E35F9}">
      <dgm:prSet/>
      <dgm:spPr/>
      <dgm:t>
        <a:bodyPr rtlCol="0"/>
        <a:lstStyle/>
        <a:p>
          <a:pPr rtl="0"/>
          <a:endParaRPr lang="pt-BR" noProof="0" dirty="0"/>
        </a:p>
      </dgm:t>
    </dgm:pt>
    <dgm:pt modelId="{B80C9CF3-C6BB-48D7-8AE1-5002D62D3761}" type="pres">
      <dgm:prSet presAssocID="{489A589A-46DE-0F49-B460-E7914F3E440D}" presName="root" presStyleCnt="0">
        <dgm:presLayoutVars>
          <dgm:dir/>
          <dgm:resizeHandles val="exact"/>
        </dgm:presLayoutVars>
      </dgm:prSet>
      <dgm:spPr/>
    </dgm:pt>
    <dgm:pt modelId="{326FDCF2-F375-4C3F-9814-C84BA9388F92}" type="pres">
      <dgm:prSet presAssocID="{489A589A-46DE-0F49-B460-E7914F3E440D}" presName="container" presStyleCnt="0">
        <dgm:presLayoutVars>
          <dgm:dir/>
          <dgm:resizeHandles val="exact"/>
        </dgm:presLayoutVars>
      </dgm:prSet>
      <dgm:spPr/>
    </dgm:pt>
    <dgm:pt modelId="{174069BD-8FE1-41A2-8250-6A5514FE224C}" type="pres">
      <dgm:prSet presAssocID="{66039115-797B-304C-9FC0-EFABB1F21232}" presName="compNode" presStyleCnt="0"/>
      <dgm:spPr/>
    </dgm:pt>
    <dgm:pt modelId="{5E340066-1B2E-4C4E-80A2-97E86ABFA479}" type="pres">
      <dgm:prSet presAssocID="{66039115-797B-304C-9FC0-EFABB1F21232}" presName="iconBgRect" presStyleLbl="bgShp" presStyleIdx="0" presStyleCnt="4"/>
      <dgm:spPr/>
    </dgm:pt>
    <dgm:pt modelId="{F55B2F71-E638-412C-8147-FC7081E08B04}" type="pres">
      <dgm:prSet presAssocID="{66039115-797B-304C-9FC0-EFABB1F2123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ador estrutura de tópicos"/>
        </a:ext>
      </dgm:extLst>
    </dgm:pt>
    <dgm:pt modelId="{5CDA7D5A-F452-463F-998B-177A76E8C08F}" type="pres">
      <dgm:prSet presAssocID="{66039115-797B-304C-9FC0-EFABB1F21232}" presName="spaceRect" presStyleCnt="0"/>
      <dgm:spPr/>
    </dgm:pt>
    <dgm:pt modelId="{E05AF25A-E676-44EA-BB66-F2100ACAD1CB}" type="pres">
      <dgm:prSet presAssocID="{66039115-797B-304C-9FC0-EFABB1F21232}" presName="textRect" presStyleLbl="revTx" presStyleIdx="0" presStyleCnt="4">
        <dgm:presLayoutVars>
          <dgm:chMax val="1"/>
          <dgm:chPref val="1"/>
        </dgm:presLayoutVars>
      </dgm:prSet>
      <dgm:spPr/>
    </dgm:pt>
    <dgm:pt modelId="{BB1D33AA-C75A-465A-93F0-2B3A7346088F}" type="pres">
      <dgm:prSet presAssocID="{D044F6BA-1D90-EC47-8A78-B9796198ECF5}" presName="sibTrans" presStyleLbl="sibTrans2D1" presStyleIdx="0" presStyleCnt="0"/>
      <dgm:spPr/>
    </dgm:pt>
    <dgm:pt modelId="{D641F504-B527-445D-81F6-4B59E813C4A0}" type="pres">
      <dgm:prSet presAssocID="{E39563C5-C199-4F5B-A899-8CC0710341A0}" presName="compNode" presStyleCnt="0"/>
      <dgm:spPr/>
    </dgm:pt>
    <dgm:pt modelId="{75512A68-FA50-4392-A441-C6EC352FE606}" type="pres">
      <dgm:prSet presAssocID="{E39563C5-C199-4F5B-A899-8CC0710341A0}" presName="iconBgRect" presStyleLbl="bgShp" presStyleIdx="1" presStyleCnt="4"/>
      <dgm:spPr/>
    </dgm:pt>
    <dgm:pt modelId="{C425A8E1-258A-4D4B-9D55-24376C0AB360}" type="pres">
      <dgm:prSet presAssocID="{E39563C5-C199-4F5B-A899-8CC0710341A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ador com preenchimento sólido"/>
        </a:ext>
      </dgm:extLst>
    </dgm:pt>
    <dgm:pt modelId="{9E9B2F2E-EF94-42A4-A2BE-0DEE20425DEE}" type="pres">
      <dgm:prSet presAssocID="{E39563C5-C199-4F5B-A899-8CC0710341A0}" presName="spaceRect" presStyleCnt="0"/>
      <dgm:spPr/>
    </dgm:pt>
    <dgm:pt modelId="{523C7F31-A7C1-43C9-AE27-AAE9100EE1FE}" type="pres">
      <dgm:prSet presAssocID="{E39563C5-C199-4F5B-A899-8CC0710341A0}" presName="textRect" presStyleLbl="revTx" presStyleIdx="1" presStyleCnt="4">
        <dgm:presLayoutVars>
          <dgm:chMax val="1"/>
          <dgm:chPref val="1"/>
        </dgm:presLayoutVars>
      </dgm:prSet>
      <dgm:spPr/>
    </dgm:pt>
    <dgm:pt modelId="{CEB8DC13-2561-455C-A0BE-EE905F81836F}" type="pres">
      <dgm:prSet presAssocID="{BC971DAC-9BE2-44B2-ABE4-8099C777E9C4}" presName="sibTrans" presStyleLbl="sibTrans2D1" presStyleIdx="0" presStyleCnt="0"/>
      <dgm:spPr/>
    </dgm:pt>
    <dgm:pt modelId="{495B68A9-1523-4F46-9B02-682098319643}" type="pres">
      <dgm:prSet presAssocID="{15B1A768-2666-4AB4-BDA7-F0E3C4160D59}" presName="compNode" presStyleCnt="0"/>
      <dgm:spPr/>
    </dgm:pt>
    <dgm:pt modelId="{2CA4BD4C-87EF-4944-9E57-97154B3B633C}" type="pres">
      <dgm:prSet presAssocID="{15B1A768-2666-4AB4-BDA7-F0E3C4160D59}" presName="iconBgRect" presStyleLbl="bgShp" presStyleIdx="2" presStyleCnt="4"/>
      <dgm:spPr/>
    </dgm:pt>
    <dgm:pt modelId="{D99F53AC-3AF2-437B-A5AB-1239ADEC0676}" type="pres">
      <dgm:prSet presAssocID="{15B1A768-2666-4AB4-BDA7-F0E3C4160D5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EB4519A6-2EF6-4A3F-90AD-24C511B10908}" type="pres">
      <dgm:prSet presAssocID="{15B1A768-2666-4AB4-BDA7-F0E3C4160D59}" presName="spaceRect" presStyleCnt="0"/>
      <dgm:spPr/>
    </dgm:pt>
    <dgm:pt modelId="{D203E058-79E0-456E-A0FD-258E317D3D6A}" type="pres">
      <dgm:prSet presAssocID="{15B1A768-2666-4AB4-BDA7-F0E3C4160D59}" presName="textRect" presStyleLbl="revTx" presStyleIdx="2" presStyleCnt="4">
        <dgm:presLayoutVars>
          <dgm:chMax val="1"/>
          <dgm:chPref val="1"/>
        </dgm:presLayoutVars>
      </dgm:prSet>
      <dgm:spPr/>
    </dgm:pt>
    <dgm:pt modelId="{8F14F3AD-A362-45DF-80F5-2B8D1F566D80}" type="pres">
      <dgm:prSet presAssocID="{72FFCBD4-DD9D-4E06-81E4-54307F97A3F0}" presName="sibTrans" presStyleLbl="sibTrans2D1" presStyleIdx="0" presStyleCnt="0"/>
      <dgm:spPr/>
    </dgm:pt>
    <dgm:pt modelId="{BDD20EE1-5DFF-4E16-802C-2448893CCB5A}" type="pres">
      <dgm:prSet presAssocID="{3AA5586A-C40E-4DDA-98A5-6545F36F46AB}" presName="compNode" presStyleCnt="0"/>
      <dgm:spPr/>
    </dgm:pt>
    <dgm:pt modelId="{7089FE6B-57E5-4306-8097-E758E000C828}" type="pres">
      <dgm:prSet presAssocID="{3AA5586A-C40E-4DDA-98A5-6545F36F46AB}" presName="iconBgRect" presStyleLbl="bgShp" presStyleIdx="3" presStyleCnt="4"/>
      <dgm:spPr/>
    </dgm:pt>
    <dgm:pt modelId="{41C0BC0F-FFD5-42B5-B952-9316B9364F6F}" type="pres">
      <dgm:prSet presAssocID="{3AA5586A-C40E-4DDA-98A5-6545F36F46A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áfico de barras com tendência ascendente estrutura de tópicos"/>
        </a:ext>
      </dgm:extLst>
    </dgm:pt>
    <dgm:pt modelId="{392FDDC2-BC7A-49BF-88A1-7B4956AD8377}" type="pres">
      <dgm:prSet presAssocID="{3AA5586A-C40E-4DDA-98A5-6545F36F46AB}" presName="spaceRect" presStyleCnt="0"/>
      <dgm:spPr/>
    </dgm:pt>
    <dgm:pt modelId="{7703AFE5-FAA2-4D8A-AEFA-D3C5CB41E5BC}" type="pres">
      <dgm:prSet presAssocID="{3AA5586A-C40E-4DDA-98A5-6545F36F46A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500F212-B1E8-4177-88EB-379FE553E567}" type="presOf" srcId="{BC971DAC-9BE2-44B2-ABE4-8099C777E9C4}" destId="{CEB8DC13-2561-455C-A0BE-EE905F81836F}" srcOrd="0" destOrd="0" presId="urn:microsoft.com/office/officeart/2018/2/layout/IconCircleList"/>
    <dgm:cxn modelId="{C2028414-4E44-4009-9619-A3329463EBE6}" type="presOf" srcId="{66039115-797B-304C-9FC0-EFABB1F21232}" destId="{E05AF25A-E676-44EA-BB66-F2100ACAD1CB}" srcOrd="0" destOrd="0" presId="urn:microsoft.com/office/officeart/2018/2/layout/IconCircleList"/>
    <dgm:cxn modelId="{3682502D-BD4B-4C8B-B999-4FE14243DA2F}" type="presOf" srcId="{E39563C5-C199-4F5B-A899-8CC0710341A0}" destId="{523C7F31-A7C1-43C9-AE27-AAE9100EE1FE}" srcOrd="0" destOrd="0" presId="urn:microsoft.com/office/officeart/2018/2/layout/IconCircleList"/>
    <dgm:cxn modelId="{08DEC938-538C-403B-80C3-828B96DAFF82}" srcId="{489A589A-46DE-0F49-B460-E7914F3E440D}" destId="{15B1A768-2666-4AB4-BDA7-F0E3C4160D59}" srcOrd="2" destOrd="0" parTransId="{D47033D3-4E41-485A-B515-A02A8C3B404A}" sibTransId="{72FFCBD4-DD9D-4E06-81E4-54307F97A3F0}"/>
    <dgm:cxn modelId="{6CA71B7B-0F0A-4F9A-A0EC-CFB6FFD8DA98}" type="presOf" srcId="{15B1A768-2666-4AB4-BDA7-F0E3C4160D59}" destId="{D203E058-79E0-456E-A0FD-258E317D3D6A}" srcOrd="0" destOrd="0" presId="urn:microsoft.com/office/officeart/2018/2/layout/IconCircleList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9AA16E9C-4C36-43A5-A786-66256F4B87CC}" type="presOf" srcId="{D044F6BA-1D90-EC47-8A78-B9796198ECF5}" destId="{BB1D33AA-C75A-465A-93F0-2B3A7346088F}" srcOrd="0" destOrd="0" presId="urn:microsoft.com/office/officeart/2018/2/layout/IconCircleList"/>
    <dgm:cxn modelId="{65F7D3A9-7360-41F2-9288-DC394F90F4EC}" type="presOf" srcId="{3AA5586A-C40E-4DDA-98A5-6545F36F46AB}" destId="{7703AFE5-FAA2-4D8A-AEFA-D3C5CB41E5BC}" srcOrd="0" destOrd="0" presId="urn:microsoft.com/office/officeart/2018/2/layout/IconCircleList"/>
    <dgm:cxn modelId="{0D34FCB2-3F4C-42A6-BB2D-60FA9564F405}" type="presOf" srcId="{489A589A-46DE-0F49-B460-E7914F3E440D}" destId="{B80C9CF3-C6BB-48D7-8AE1-5002D62D3761}" srcOrd="0" destOrd="0" presId="urn:microsoft.com/office/officeart/2018/2/layout/IconCircleList"/>
    <dgm:cxn modelId="{BBAD9FDB-1013-4B11-A9AE-2815527D1B78}" srcId="{489A589A-46DE-0F49-B460-E7914F3E440D}" destId="{E39563C5-C199-4F5B-A899-8CC0710341A0}" srcOrd="1" destOrd="0" parTransId="{6531EA77-44C5-4E3D-BA04-70C1E49BCD39}" sibTransId="{BC971DAC-9BE2-44B2-ABE4-8099C777E9C4}"/>
    <dgm:cxn modelId="{119FEAF1-383D-4740-9124-CC9EEA7E35F9}" srcId="{489A589A-46DE-0F49-B460-E7914F3E440D}" destId="{3AA5586A-C40E-4DDA-98A5-6545F36F46AB}" srcOrd="3" destOrd="0" parTransId="{ABF44FB7-9255-4D99-BC69-3BE74FDF8E87}" sibTransId="{19FB306E-81B4-4F3F-99EE-765120CBB6B3}"/>
    <dgm:cxn modelId="{72DB18FF-BDCF-4526-AB7E-380701B71043}" type="presOf" srcId="{72FFCBD4-DD9D-4E06-81E4-54307F97A3F0}" destId="{8F14F3AD-A362-45DF-80F5-2B8D1F566D80}" srcOrd="0" destOrd="0" presId="urn:microsoft.com/office/officeart/2018/2/layout/IconCircleList"/>
    <dgm:cxn modelId="{BF36CAD1-B688-447E-A701-12D1A5EB1C61}" type="presParOf" srcId="{B80C9CF3-C6BB-48D7-8AE1-5002D62D3761}" destId="{326FDCF2-F375-4C3F-9814-C84BA9388F92}" srcOrd="0" destOrd="0" presId="urn:microsoft.com/office/officeart/2018/2/layout/IconCircleList"/>
    <dgm:cxn modelId="{FBFDC197-07BE-4C6F-83B2-02194176B69E}" type="presParOf" srcId="{326FDCF2-F375-4C3F-9814-C84BA9388F92}" destId="{174069BD-8FE1-41A2-8250-6A5514FE224C}" srcOrd="0" destOrd="0" presId="urn:microsoft.com/office/officeart/2018/2/layout/IconCircleList"/>
    <dgm:cxn modelId="{C5F01509-F7BC-425F-B296-A98C860A07F3}" type="presParOf" srcId="{174069BD-8FE1-41A2-8250-6A5514FE224C}" destId="{5E340066-1B2E-4C4E-80A2-97E86ABFA479}" srcOrd="0" destOrd="0" presId="urn:microsoft.com/office/officeart/2018/2/layout/IconCircleList"/>
    <dgm:cxn modelId="{6798BD59-DB22-44F4-9499-B795ECC6FB92}" type="presParOf" srcId="{174069BD-8FE1-41A2-8250-6A5514FE224C}" destId="{F55B2F71-E638-412C-8147-FC7081E08B04}" srcOrd="1" destOrd="0" presId="urn:microsoft.com/office/officeart/2018/2/layout/IconCircleList"/>
    <dgm:cxn modelId="{8ED6BB7E-069D-4BD0-874A-A765097C6426}" type="presParOf" srcId="{174069BD-8FE1-41A2-8250-6A5514FE224C}" destId="{5CDA7D5A-F452-463F-998B-177A76E8C08F}" srcOrd="2" destOrd="0" presId="urn:microsoft.com/office/officeart/2018/2/layout/IconCircleList"/>
    <dgm:cxn modelId="{6FA12472-3D68-4E1C-81AF-02DC5B01E334}" type="presParOf" srcId="{174069BD-8FE1-41A2-8250-6A5514FE224C}" destId="{E05AF25A-E676-44EA-BB66-F2100ACAD1CB}" srcOrd="3" destOrd="0" presId="urn:microsoft.com/office/officeart/2018/2/layout/IconCircleList"/>
    <dgm:cxn modelId="{2E917479-9046-4584-8A6D-BEC73C11FC76}" type="presParOf" srcId="{326FDCF2-F375-4C3F-9814-C84BA9388F92}" destId="{BB1D33AA-C75A-465A-93F0-2B3A7346088F}" srcOrd="1" destOrd="0" presId="urn:microsoft.com/office/officeart/2018/2/layout/IconCircleList"/>
    <dgm:cxn modelId="{A0B340C2-CAB3-4AD7-B651-672DD667AAD7}" type="presParOf" srcId="{326FDCF2-F375-4C3F-9814-C84BA9388F92}" destId="{D641F504-B527-445D-81F6-4B59E813C4A0}" srcOrd="2" destOrd="0" presId="urn:microsoft.com/office/officeart/2018/2/layout/IconCircleList"/>
    <dgm:cxn modelId="{FBFE3BE7-5577-4A5D-85CC-215287D3D6AD}" type="presParOf" srcId="{D641F504-B527-445D-81F6-4B59E813C4A0}" destId="{75512A68-FA50-4392-A441-C6EC352FE606}" srcOrd="0" destOrd="0" presId="urn:microsoft.com/office/officeart/2018/2/layout/IconCircleList"/>
    <dgm:cxn modelId="{E2CE3B82-49EF-49C5-869E-0F82B174F9E9}" type="presParOf" srcId="{D641F504-B527-445D-81F6-4B59E813C4A0}" destId="{C425A8E1-258A-4D4B-9D55-24376C0AB360}" srcOrd="1" destOrd="0" presId="urn:microsoft.com/office/officeart/2018/2/layout/IconCircleList"/>
    <dgm:cxn modelId="{FE67C476-DCF9-4F8A-ACDB-300B11852414}" type="presParOf" srcId="{D641F504-B527-445D-81F6-4B59E813C4A0}" destId="{9E9B2F2E-EF94-42A4-A2BE-0DEE20425DEE}" srcOrd="2" destOrd="0" presId="urn:microsoft.com/office/officeart/2018/2/layout/IconCircleList"/>
    <dgm:cxn modelId="{4CA023EA-A382-4DD9-9FA1-18E0D66061BD}" type="presParOf" srcId="{D641F504-B527-445D-81F6-4B59E813C4A0}" destId="{523C7F31-A7C1-43C9-AE27-AAE9100EE1FE}" srcOrd="3" destOrd="0" presId="urn:microsoft.com/office/officeart/2018/2/layout/IconCircleList"/>
    <dgm:cxn modelId="{26A45859-BDA1-42A1-B72D-E642F4519323}" type="presParOf" srcId="{326FDCF2-F375-4C3F-9814-C84BA9388F92}" destId="{CEB8DC13-2561-455C-A0BE-EE905F81836F}" srcOrd="3" destOrd="0" presId="urn:microsoft.com/office/officeart/2018/2/layout/IconCircleList"/>
    <dgm:cxn modelId="{9A1A1CE7-53B9-4F66-85DD-738EBE878B5F}" type="presParOf" srcId="{326FDCF2-F375-4C3F-9814-C84BA9388F92}" destId="{495B68A9-1523-4F46-9B02-682098319643}" srcOrd="4" destOrd="0" presId="urn:microsoft.com/office/officeart/2018/2/layout/IconCircleList"/>
    <dgm:cxn modelId="{51E1DD61-7673-4090-B8AB-CF4901AEC858}" type="presParOf" srcId="{495B68A9-1523-4F46-9B02-682098319643}" destId="{2CA4BD4C-87EF-4944-9E57-97154B3B633C}" srcOrd="0" destOrd="0" presId="urn:microsoft.com/office/officeart/2018/2/layout/IconCircleList"/>
    <dgm:cxn modelId="{747A4180-A006-422E-B421-0130C380E284}" type="presParOf" srcId="{495B68A9-1523-4F46-9B02-682098319643}" destId="{D99F53AC-3AF2-437B-A5AB-1239ADEC0676}" srcOrd="1" destOrd="0" presId="urn:microsoft.com/office/officeart/2018/2/layout/IconCircleList"/>
    <dgm:cxn modelId="{2B3206DF-6911-4471-9CE4-6E444117F923}" type="presParOf" srcId="{495B68A9-1523-4F46-9B02-682098319643}" destId="{EB4519A6-2EF6-4A3F-90AD-24C511B10908}" srcOrd="2" destOrd="0" presId="urn:microsoft.com/office/officeart/2018/2/layout/IconCircleList"/>
    <dgm:cxn modelId="{BFF8DE16-9137-451C-BFC4-D4EE82781F8E}" type="presParOf" srcId="{495B68A9-1523-4F46-9B02-682098319643}" destId="{D203E058-79E0-456E-A0FD-258E317D3D6A}" srcOrd="3" destOrd="0" presId="urn:microsoft.com/office/officeart/2018/2/layout/IconCircleList"/>
    <dgm:cxn modelId="{F6DE935E-6528-4A29-9FE2-2236A11FA3B5}" type="presParOf" srcId="{326FDCF2-F375-4C3F-9814-C84BA9388F92}" destId="{8F14F3AD-A362-45DF-80F5-2B8D1F566D80}" srcOrd="5" destOrd="0" presId="urn:microsoft.com/office/officeart/2018/2/layout/IconCircleList"/>
    <dgm:cxn modelId="{1E564FA9-F723-4479-8013-22D1426128B6}" type="presParOf" srcId="{326FDCF2-F375-4C3F-9814-C84BA9388F92}" destId="{BDD20EE1-5DFF-4E16-802C-2448893CCB5A}" srcOrd="6" destOrd="0" presId="urn:microsoft.com/office/officeart/2018/2/layout/IconCircleList"/>
    <dgm:cxn modelId="{794FF77C-CF66-43A6-AFF0-913CEF2D0C2A}" type="presParOf" srcId="{BDD20EE1-5DFF-4E16-802C-2448893CCB5A}" destId="{7089FE6B-57E5-4306-8097-E758E000C828}" srcOrd="0" destOrd="0" presId="urn:microsoft.com/office/officeart/2018/2/layout/IconCircleList"/>
    <dgm:cxn modelId="{091EE8DB-F92B-4CB3-ABD6-FFEB56B07A8B}" type="presParOf" srcId="{BDD20EE1-5DFF-4E16-802C-2448893CCB5A}" destId="{41C0BC0F-FFD5-42B5-B952-9316B9364F6F}" srcOrd="1" destOrd="0" presId="urn:microsoft.com/office/officeart/2018/2/layout/IconCircleList"/>
    <dgm:cxn modelId="{DAE7DE5D-0787-4DCA-83CB-B15B42A3D0EC}" type="presParOf" srcId="{BDD20EE1-5DFF-4E16-802C-2448893CCB5A}" destId="{392FDDC2-BC7A-49BF-88A1-7B4956AD8377}" srcOrd="2" destOrd="0" presId="urn:microsoft.com/office/officeart/2018/2/layout/IconCircleList"/>
    <dgm:cxn modelId="{03A77C2B-16FB-486D-9C1B-3FF393F2E432}" type="presParOf" srcId="{BDD20EE1-5DFF-4E16-802C-2448893CCB5A}" destId="{7703AFE5-FAA2-4D8A-AEFA-D3C5CB41E5B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 rtlCol="0"/>
        <a:lstStyle/>
        <a:p>
          <a:pPr rtl="0"/>
          <a:endParaRPr lang="en-US"/>
        </a:p>
      </dgm:t>
    </dgm:pt>
    <dgm:pt modelId="{66039115-797B-304C-9FC0-EFABB1F21232}">
      <dgm:prSet custT="1"/>
      <dgm:spPr/>
      <dgm:t>
        <a:bodyPr rtlCol="0"/>
        <a:lstStyle/>
        <a:p>
          <a:pPr>
            <a:lnSpc>
              <a:spcPct val="100000"/>
            </a:lnSpc>
          </a:pPr>
          <a:r>
            <a:rPr lang="pt-BR" sz="1800" noProof="0" dirty="0"/>
            <a:t>Complexidade inicial</a:t>
          </a:r>
        </a:p>
      </dgm:t>
    </dgm:pt>
    <dgm:pt modelId="{C8EABE8F-1E84-494E-AD8A-32BA419A36E9}" type="parTrans" cxnId="{31C3237C-2299-B649-8C93-587C97AC9999}">
      <dgm:prSet/>
      <dgm:spPr/>
      <dgm:t>
        <a:bodyPr rtlCol="0"/>
        <a:lstStyle/>
        <a:p>
          <a:pPr rtl="0"/>
          <a:endParaRPr lang="pt-BR" sz="2400" noProof="0" dirty="0"/>
        </a:p>
      </dgm:t>
    </dgm:pt>
    <dgm:pt modelId="{D044F6BA-1D90-EC47-8A78-B9796198ECF5}" type="sibTrans" cxnId="{31C3237C-2299-B649-8C93-587C97AC9999}">
      <dgm:prSet/>
      <dgm:spPr/>
      <dgm:t>
        <a:bodyPr rtlCol="0"/>
        <a:lstStyle/>
        <a:p>
          <a:pPr>
            <a:lnSpc>
              <a:spcPct val="100000"/>
            </a:lnSpc>
          </a:pPr>
          <a:endParaRPr lang="pt-BR" sz="2400" noProof="0" dirty="0"/>
        </a:p>
      </dgm:t>
    </dgm:pt>
    <dgm:pt modelId="{B80C9CF3-C6BB-48D7-8AE1-5002D62D3761}" type="pres">
      <dgm:prSet presAssocID="{489A589A-46DE-0F49-B460-E7914F3E440D}" presName="root" presStyleCnt="0">
        <dgm:presLayoutVars>
          <dgm:dir/>
          <dgm:resizeHandles val="exact"/>
        </dgm:presLayoutVars>
      </dgm:prSet>
      <dgm:spPr/>
    </dgm:pt>
    <dgm:pt modelId="{326FDCF2-F375-4C3F-9814-C84BA9388F92}" type="pres">
      <dgm:prSet presAssocID="{489A589A-46DE-0F49-B460-E7914F3E440D}" presName="container" presStyleCnt="0">
        <dgm:presLayoutVars>
          <dgm:dir/>
          <dgm:resizeHandles val="exact"/>
        </dgm:presLayoutVars>
      </dgm:prSet>
      <dgm:spPr/>
    </dgm:pt>
    <dgm:pt modelId="{174069BD-8FE1-41A2-8250-6A5514FE224C}" type="pres">
      <dgm:prSet presAssocID="{66039115-797B-304C-9FC0-EFABB1F21232}" presName="compNode" presStyleCnt="0"/>
      <dgm:spPr/>
    </dgm:pt>
    <dgm:pt modelId="{5E340066-1B2E-4C4E-80A2-97E86ABFA479}" type="pres">
      <dgm:prSet presAssocID="{66039115-797B-304C-9FC0-EFABB1F21232}" presName="iconBgRect" presStyleLbl="bgShp" presStyleIdx="0" presStyleCnt="1"/>
      <dgm:spPr/>
    </dgm:pt>
    <dgm:pt modelId="{F55B2F71-E638-412C-8147-FC7081E08B04}" type="pres">
      <dgm:prSet presAssocID="{66039115-797B-304C-9FC0-EFABB1F21232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phone estrutura de tópicos"/>
        </a:ext>
      </dgm:extLst>
    </dgm:pt>
    <dgm:pt modelId="{5CDA7D5A-F452-463F-998B-177A76E8C08F}" type="pres">
      <dgm:prSet presAssocID="{66039115-797B-304C-9FC0-EFABB1F21232}" presName="spaceRect" presStyleCnt="0"/>
      <dgm:spPr/>
    </dgm:pt>
    <dgm:pt modelId="{E05AF25A-E676-44EA-BB66-F2100ACAD1CB}" type="pres">
      <dgm:prSet presAssocID="{66039115-797B-304C-9FC0-EFABB1F21232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C2028414-4E44-4009-9619-A3329463EBE6}" type="presOf" srcId="{66039115-797B-304C-9FC0-EFABB1F21232}" destId="{E05AF25A-E676-44EA-BB66-F2100ACAD1CB}" srcOrd="0" destOrd="0" presId="urn:microsoft.com/office/officeart/2018/2/layout/IconCircleList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0D34FCB2-3F4C-42A6-BB2D-60FA9564F405}" type="presOf" srcId="{489A589A-46DE-0F49-B460-E7914F3E440D}" destId="{B80C9CF3-C6BB-48D7-8AE1-5002D62D3761}" srcOrd="0" destOrd="0" presId="urn:microsoft.com/office/officeart/2018/2/layout/IconCircleList"/>
    <dgm:cxn modelId="{BF36CAD1-B688-447E-A701-12D1A5EB1C61}" type="presParOf" srcId="{B80C9CF3-C6BB-48D7-8AE1-5002D62D3761}" destId="{326FDCF2-F375-4C3F-9814-C84BA9388F92}" srcOrd="0" destOrd="0" presId="urn:microsoft.com/office/officeart/2018/2/layout/IconCircleList"/>
    <dgm:cxn modelId="{FBFDC197-07BE-4C6F-83B2-02194176B69E}" type="presParOf" srcId="{326FDCF2-F375-4C3F-9814-C84BA9388F92}" destId="{174069BD-8FE1-41A2-8250-6A5514FE224C}" srcOrd="0" destOrd="0" presId="urn:microsoft.com/office/officeart/2018/2/layout/IconCircleList"/>
    <dgm:cxn modelId="{C5F01509-F7BC-425F-B296-A98C860A07F3}" type="presParOf" srcId="{174069BD-8FE1-41A2-8250-6A5514FE224C}" destId="{5E340066-1B2E-4C4E-80A2-97E86ABFA479}" srcOrd="0" destOrd="0" presId="urn:microsoft.com/office/officeart/2018/2/layout/IconCircleList"/>
    <dgm:cxn modelId="{6798BD59-DB22-44F4-9499-B795ECC6FB92}" type="presParOf" srcId="{174069BD-8FE1-41A2-8250-6A5514FE224C}" destId="{F55B2F71-E638-412C-8147-FC7081E08B04}" srcOrd="1" destOrd="0" presId="urn:microsoft.com/office/officeart/2018/2/layout/IconCircleList"/>
    <dgm:cxn modelId="{8ED6BB7E-069D-4BD0-874A-A765097C6426}" type="presParOf" srcId="{174069BD-8FE1-41A2-8250-6A5514FE224C}" destId="{5CDA7D5A-F452-463F-998B-177A76E8C08F}" srcOrd="2" destOrd="0" presId="urn:microsoft.com/office/officeart/2018/2/layout/IconCircleList"/>
    <dgm:cxn modelId="{6FA12472-3D68-4E1C-81AF-02DC5B01E334}" type="presParOf" srcId="{174069BD-8FE1-41A2-8250-6A5514FE224C}" destId="{E05AF25A-E676-44EA-BB66-F2100ACAD1C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E5B76ED-C686-4E97-9A28-74231B4FDDD1}" type="doc">
      <dgm:prSet loTypeId="urn:microsoft.com/office/officeart/2009/3/layout/CircleRelationship" loCatId="relationship" qsTypeId="urn:microsoft.com/office/officeart/2005/8/quickstyle/simple4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B388C4F7-DD86-40E4-BA83-6838C8E845B2}">
      <dgm:prSet phldrT="[Text]" custT="1"/>
      <dgm:spPr/>
      <dgm:t>
        <a:bodyPr rtlCol="0"/>
        <a:lstStyle/>
        <a:p>
          <a:pPr rtl="0"/>
          <a:r>
            <a:rPr lang="pt-BR" sz="1800" b="1" noProof="0" dirty="0"/>
            <a:t>Numéricos:</a:t>
          </a:r>
        </a:p>
        <a:p>
          <a:r>
            <a:rPr lang="pt-BR" sz="1800" b="1" noProof="0" dirty="0"/>
            <a:t>- Byte</a:t>
          </a:r>
        </a:p>
        <a:p>
          <a:r>
            <a:rPr lang="pt-BR" sz="1800" b="1" noProof="0" dirty="0"/>
            <a:t>- </a:t>
          </a:r>
          <a:r>
            <a:rPr lang="pt-BR" sz="1800" b="1" noProof="0" dirty="0" err="1"/>
            <a:t>Sbyte</a:t>
          </a:r>
          <a:endParaRPr lang="pt-BR" sz="1800" b="1" noProof="0" dirty="0"/>
        </a:p>
        <a:p>
          <a:r>
            <a:rPr lang="pt-BR" sz="1800" b="1" noProof="0" dirty="0"/>
            <a:t>- Short</a:t>
          </a:r>
        </a:p>
        <a:p>
          <a:r>
            <a:rPr lang="pt-BR" sz="1800" b="1" noProof="0" dirty="0"/>
            <a:t>- </a:t>
          </a:r>
          <a:r>
            <a:rPr lang="pt-BR" sz="1800" b="1" noProof="0" dirty="0" err="1"/>
            <a:t>Ushort</a:t>
          </a:r>
          <a:endParaRPr lang="pt-BR" sz="1800" b="1" noProof="0" dirty="0"/>
        </a:p>
        <a:p>
          <a:r>
            <a:rPr lang="pt-BR" sz="1800" b="1" noProof="0" dirty="0"/>
            <a:t>- </a:t>
          </a:r>
          <a:r>
            <a:rPr lang="pt-BR" sz="1800" b="1" noProof="0" dirty="0" err="1"/>
            <a:t>Int</a:t>
          </a:r>
          <a:endParaRPr lang="pt-BR" sz="1800" b="1" noProof="0" dirty="0"/>
        </a:p>
        <a:p>
          <a:r>
            <a:rPr lang="pt-BR" sz="1800" b="1" noProof="0" dirty="0"/>
            <a:t>- </a:t>
          </a:r>
          <a:r>
            <a:rPr lang="pt-BR" sz="1800" b="1" noProof="0" dirty="0" err="1"/>
            <a:t>Uint</a:t>
          </a:r>
          <a:endParaRPr lang="pt-BR" sz="1800" b="1" noProof="0" dirty="0"/>
        </a:p>
        <a:p>
          <a:r>
            <a:rPr lang="pt-BR" sz="1800" b="1" noProof="0" dirty="0"/>
            <a:t>- </a:t>
          </a:r>
          <a:r>
            <a:rPr lang="pt-BR" sz="1800" b="1" noProof="0" dirty="0" err="1"/>
            <a:t>Long</a:t>
          </a:r>
          <a:endParaRPr lang="pt-BR" sz="1800" b="1" noProof="0" dirty="0"/>
        </a:p>
        <a:p>
          <a:r>
            <a:rPr lang="pt-BR" sz="1800" b="1" noProof="0" dirty="0"/>
            <a:t>- </a:t>
          </a:r>
          <a:r>
            <a:rPr lang="pt-BR" sz="1800" b="1" noProof="0" dirty="0" err="1"/>
            <a:t>Ulong</a:t>
          </a:r>
          <a:endParaRPr lang="pt-BR" sz="1800" b="1" noProof="0" dirty="0"/>
        </a:p>
      </dgm:t>
    </dgm:pt>
    <dgm:pt modelId="{4F4EFEB2-AE6B-4B4E-A388-E726479684C1}" type="parTrans" cxnId="{FDEC3F6B-F860-4E8B-8B14-455DBFCFBFB4}">
      <dgm:prSet/>
      <dgm:spPr/>
      <dgm:t>
        <a:bodyPr rtlCol="0"/>
        <a:lstStyle/>
        <a:p>
          <a:pPr rtl="0"/>
          <a:endParaRPr lang="pt-BR" noProof="0" dirty="0"/>
        </a:p>
      </dgm:t>
    </dgm:pt>
    <dgm:pt modelId="{BEE196C3-EEB3-4935-976F-A713EF603EEA}" type="sibTrans" cxnId="{FDEC3F6B-F860-4E8B-8B14-455DBFCFBFB4}">
      <dgm:prSet/>
      <dgm:spPr/>
      <dgm:t>
        <a:bodyPr rtlCol="0"/>
        <a:lstStyle/>
        <a:p>
          <a:pPr rtl="0"/>
          <a:endParaRPr lang="pt-BR" noProof="0" dirty="0"/>
        </a:p>
      </dgm:t>
    </dgm:pt>
    <dgm:pt modelId="{27C8F191-CB8B-4A89-9EDF-D94B6E4ADC92}">
      <dgm:prSet phldrT="[Text]" custT="1"/>
      <dgm:spPr/>
      <dgm:t>
        <a:bodyPr rtlCol="0"/>
        <a:lstStyle/>
        <a:p>
          <a:pPr rtl="0"/>
          <a:r>
            <a:rPr lang="pt-BR" sz="1800" b="1" noProof="0" dirty="0"/>
            <a:t>Ponto Flutuante:</a:t>
          </a:r>
        </a:p>
        <a:p>
          <a:pPr rtl="0"/>
          <a:r>
            <a:rPr lang="pt-BR" sz="1800" b="1" noProof="0" dirty="0"/>
            <a:t>- </a:t>
          </a:r>
          <a:r>
            <a:rPr lang="pt-BR" sz="1800" b="1" noProof="0" dirty="0" err="1"/>
            <a:t>Float</a:t>
          </a:r>
          <a:endParaRPr lang="pt-BR" sz="1800" b="1" noProof="0" dirty="0"/>
        </a:p>
        <a:p>
          <a:pPr rtl="0"/>
          <a:r>
            <a:rPr lang="pt-BR" sz="1800" b="1" noProof="0" dirty="0"/>
            <a:t>- Double</a:t>
          </a:r>
        </a:p>
      </dgm:t>
    </dgm:pt>
    <dgm:pt modelId="{8EFDF7C7-310E-4ED5-B739-2186FB69ED8A}" type="parTrans" cxnId="{4E26289A-3825-4A9C-991F-8AB8A7EFD597}">
      <dgm:prSet/>
      <dgm:spPr/>
      <dgm:t>
        <a:bodyPr rtlCol="0"/>
        <a:lstStyle/>
        <a:p>
          <a:pPr rtl="0"/>
          <a:endParaRPr lang="pt-BR" noProof="0" dirty="0"/>
        </a:p>
      </dgm:t>
    </dgm:pt>
    <dgm:pt modelId="{755F5D09-ECCD-4FC5-B350-FED951F57983}" type="sibTrans" cxnId="{4E26289A-3825-4A9C-991F-8AB8A7EFD597}">
      <dgm:prSet/>
      <dgm:spPr/>
      <dgm:t>
        <a:bodyPr rtlCol="0"/>
        <a:lstStyle/>
        <a:p>
          <a:pPr rtl="0"/>
          <a:endParaRPr lang="pt-BR" noProof="0" dirty="0"/>
        </a:p>
      </dgm:t>
    </dgm:pt>
    <dgm:pt modelId="{AEFF5EA2-6931-4098-96C8-31AE53CB425B}">
      <dgm:prSet phldrT="[Text]" custT="1"/>
      <dgm:spPr/>
      <dgm:t>
        <a:bodyPr rtlCol="0"/>
        <a:lstStyle/>
        <a:p>
          <a:pPr rtl="0"/>
          <a:r>
            <a:rPr lang="pt-BR" sz="1800" b="1" noProof="0" dirty="0"/>
            <a:t>Texto:</a:t>
          </a:r>
        </a:p>
        <a:p>
          <a:pPr rtl="0"/>
          <a:r>
            <a:rPr lang="pt-BR" sz="1800" b="1" noProof="0" dirty="0"/>
            <a:t>- Char</a:t>
          </a:r>
        </a:p>
        <a:p>
          <a:pPr rtl="0"/>
          <a:r>
            <a:rPr lang="pt-BR" sz="1800" b="1" noProof="0" dirty="0"/>
            <a:t>- </a:t>
          </a:r>
          <a:r>
            <a:rPr lang="pt-BR" sz="1800" b="1" noProof="0" dirty="0" err="1"/>
            <a:t>String</a:t>
          </a:r>
          <a:endParaRPr lang="pt-BR" sz="1200" b="1" noProof="0" dirty="0"/>
        </a:p>
      </dgm:t>
    </dgm:pt>
    <dgm:pt modelId="{AC52CE11-07EF-42A7-A67A-2231908FD231}" type="parTrans" cxnId="{2D96128D-55F5-4B46-B071-9EA8CDCA9DCD}">
      <dgm:prSet/>
      <dgm:spPr/>
      <dgm:t>
        <a:bodyPr rtlCol="0"/>
        <a:lstStyle/>
        <a:p>
          <a:pPr rtl="0"/>
          <a:endParaRPr lang="pt-BR" noProof="0" dirty="0"/>
        </a:p>
      </dgm:t>
    </dgm:pt>
    <dgm:pt modelId="{FB25E557-3597-4AEA-B1FC-EA99A632BFB1}" type="sibTrans" cxnId="{2D96128D-55F5-4B46-B071-9EA8CDCA9DCD}">
      <dgm:prSet/>
      <dgm:spPr/>
      <dgm:t>
        <a:bodyPr rtlCol="0"/>
        <a:lstStyle/>
        <a:p>
          <a:pPr rtl="0"/>
          <a:endParaRPr lang="pt-BR" noProof="0" dirty="0"/>
        </a:p>
      </dgm:t>
    </dgm:pt>
    <dgm:pt modelId="{28832D69-C544-4877-94DA-68904BC3A447}">
      <dgm:prSet phldrT="[Text]"/>
      <dgm:spPr/>
      <dgm:t>
        <a:bodyPr rtlCol="0"/>
        <a:lstStyle/>
        <a:p>
          <a:pPr rtl="0"/>
          <a:r>
            <a:rPr lang="pt-BR" b="1" noProof="0" dirty="0"/>
            <a:t>Booleano:</a:t>
          </a:r>
        </a:p>
        <a:p>
          <a:pPr rtl="0"/>
          <a:r>
            <a:rPr lang="pt-BR" b="1" noProof="0" dirty="0"/>
            <a:t>- </a:t>
          </a:r>
          <a:r>
            <a:rPr lang="pt-BR" b="1" noProof="0" dirty="0" err="1"/>
            <a:t>Bool</a:t>
          </a:r>
          <a:endParaRPr lang="pt-BR" b="1" noProof="0" dirty="0"/>
        </a:p>
      </dgm:t>
    </dgm:pt>
    <dgm:pt modelId="{F386C126-96C2-4E55-9F9F-4A2E60983BFC}" type="parTrans" cxnId="{68A10A32-66CC-4181-A53C-5FEF160F9811}">
      <dgm:prSet/>
      <dgm:spPr/>
      <dgm:t>
        <a:bodyPr/>
        <a:lstStyle/>
        <a:p>
          <a:endParaRPr lang="pt-BR"/>
        </a:p>
      </dgm:t>
    </dgm:pt>
    <dgm:pt modelId="{61F8FA35-006B-4E25-BDC0-8F520360542F}" type="sibTrans" cxnId="{68A10A32-66CC-4181-A53C-5FEF160F9811}">
      <dgm:prSet/>
      <dgm:spPr/>
      <dgm:t>
        <a:bodyPr/>
        <a:lstStyle/>
        <a:p>
          <a:endParaRPr lang="pt-BR"/>
        </a:p>
      </dgm:t>
    </dgm:pt>
    <dgm:pt modelId="{EC323DFF-E2DA-4381-8948-5F3D2CD82207}" type="pres">
      <dgm:prSet presAssocID="{BE5B76ED-C686-4E97-9A28-74231B4FDDD1}" presName="Name0" presStyleCnt="0">
        <dgm:presLayoutVars>
          <dgm:chMax val="1"/>
          <dgm:chPref val="1"/>
        </dgm:presLayoutVars>
      </dgm:prSet>
      <dgm:spPr/>
    </dgm:pt>
    <dgm:pt modelId="{A6EEB127-C2F5-4C0D-B108-CC2B3F78F4F1}" type="pres">
      <dgm:prSet presAssocID="{B388C4F7-DD86-40E4-BA83-6838C8E845B2}" presName="Parent" presStyleLbl="node0" presStyleIdx="0" presStyleCnt="1">
        <dgm:presLayoutVars>
          <dgm:chMax val="5"/>
          <dgm:chPref val="5"/>
        </dgm:presLayoutVars>
      </dgm:prSet>
      <dgm:spPr/>
    </dgm:pt>
    <dgm:pt modelId="{8A0FF0D8-0AF7-44A4-833E-7EA23A507B5A}" type="pres">
      <dgm:prSet presAssocID="{B388C4F7-DD86-40E4-BA83-6838C8E845B2}" presName="Accent1" presStyleLbl="node1" presStyleIdx="0" presStyleCnt="15" custLinFactX="90054" custLinFactNeighborX="100000" custLinFactNeighborY="-95326"/>
      <dgm:spPr/>
    </dgm:pt>
    <dgm:pt modelId="{F988BAF3-9DE2-4A25-84FE-B7C476401BC3}" type="pres">
      <dgm:prSet presAssocID="{B388C4F7-DD86-40E4-BA83-6838C8E845B2}" presName="Accent2" presStyleLbl="node1" presStyleIdx="1" presStyleCnt="15"/>
      <dgm:spPr/>
    </dgm:pt>
    <dgm:pt modelId="{6288D093-07AF-4EEB-B57C-FB5DA4420E30}" type="pres">
      <dgm:prSet presAssocID="{B388C4F7-DD86-40E4-BA83-6838C8E845B2}" presName="Accent3" presStyleLbl="node1" presStyleIdx="2" presStyleCnt="15"/>
      <dgm:spPr/>
    </dgm:pt>
    <dgm:pt modelId="{099685E2-34CD-4723-A342-ED2D0CA22ECA}" type="pres">
      <dgm:prSet presAssocID="{B388C4F7-DD86-40E4-BA83-6838C8E845B2}" presName="Accent4" presStyleLbl="node1" presStyleIdx="3" presStyleCnt="15"/>
      <dgm:spPr/>
    </dgm:pt>
    <dgm:pt modelId="{282F7230-9226-4387-9620-3DC67223F95C}" type="pres">
      <dgm:prSet presAssocID="{B388C4F7-DD86-40E4-BA83-6838C8E845B2}" presName="Accent5" presStyleLbl="node1" presStyleIdx="4" presStyleCnt="15" custLinFactX="-100000" custLinFactNeighborX="-107710" custLinFactNeighborY="-67196"/>
      <dgm:spPr/>
    </dgm:pt>
    <dgm:pt modelId="{2682D7C4-37F7-4CA1-B102-AED7627E9C93}" type="pres">
      <dgm:prSet presAssocID="{B388C4F7-DD86-40E4-BA83-6838C8E845B2}" presName="Accent6" presStyleLbl="node1" presStyleIdx="5" presStyleCnt="15"/>
      <dgm:spPr/>
    </dgm:pt>
    <dgm:pt modelId="{CCDD2561-1FC5-4EA6-AD90-3ADAF62A41D1}" type="pres">
      <dgm:prSet presAssocID="{27C8F191-CB8B-4A89-9EDF-D94B6E4ADC92}" presName="Child1" presStyleLbl="node1" presStyleIdx="6" presStyleCnt="15" custScaleX="142765" custScaleY="142765" custLinFactNeighborX="-13611" custLinFactNeighborY="-20914">
        <dgm:presLayoutVars>
          <dgm:chMax val="0"/>
          <dgm:chPref val="0"/>
        </dgm:presLayoutVars>
      </dgm:prSet>
      <dgm:spPr/>
    </dgm:pt>
    <dgm:pt modelId="{DD36342D-1CB9-480B-9443-592ECACCB1B2}" type="pres">
      <dgm:prSet presAssocID="{27C8F191-CB8B-4A89-9EDF-D94B6E4ADC92}" presName="Accent7" presStyleCnt="0"/>
      <dgm:spPr/>
    </dgm:pt>
    <dgm:pt modelId="{2470B0FE-F3CE-48F3-AE82-73016C487D68}" type="pres">
      <dgm:prSet presAssocID="{27C8F191-CB8B-4A89-9EDF-D94B6E4ADC92}" presName="AccentHold1" presStyleLbl="node1" presStyleIdx="7" presStyleCnt="15" custLinFactX="195910" custLinFactY="-10115" custLinFactNeighborX="200000" custLinFactNeighborY="-100000"/>
      <dgm:spPr/>
    </dgm:pt>
    <dgm:pt modelId="{1C5C821B-7AF3-4B1C-B3FE-45A337B82741}" type="pres">
      <dgm:prSet presAssocID="{27C8F191-CB8B-4A89-9EDF-D94B6E4ADC92}" presName="Accent8" presStyleCnt="0"/>
      <dgm:spPr/>
    </dgm:pt>
    <dgm:pt modelId="{48BC9D73-B86D-4378-970E-5CD650E31618}" type="pres">
      <dgm:prSet presAssocID="{27C8F191-CB8B-4A89-9EDF-D94B6E4ADC92}" presName="AccentHold2" presStyleLbl="node1" presStyleIdx="8" presStyleCnt="15"/>
      <dgm:spPr/>
    </dgm:pt>
    <dgm:pt modelId="{EB301C3D-F1F9-4A72-AC54-827EBC1AD812}" type="pres">
      <dgm:prSet presAssocID="{AEFF5EA2-6931-4098-96C8-31AE53CB425B}" presName="Child2" presStyleLbl="node1" presStyleIdx="9" presStyleCnt="15" custScaleX="155423" custScaleY="155423" custLinFactNeighborX="22013" custLinFactNeighborY="-5070">
        <dgm:presLayoutVars>
          <dgm:chMax val="0"/>
          <dgm:chPref val="0"/>
        </dgm:presLayoutVars>
      </dgm:prSet>
      <dgm:spPr/>
    </dgm:pt>
    <dgm:pt modelId="{6B30F03A-93BA-441A-ABF4-25C2455DF7C0}" type="pres">
      <dgm:prSet presAssocID="{AEFF5EA2-6931-4098-96C8-31AE53CB425B}" presName="Accent9" presStyleCnt="0"/>
      <dgm:spPr/>
    </dgm:pt>
    <dgm:pt modelId="{0DF8FB3E-B0B0-40D8-B039-0C7B496BBA97}" type="pres">
      <dgm:prSet presAssocID="{AEFF5EA2-6931-4098-96C8-31AE53CB425B}" presName="AccentHold1" presStyleLbl="node1" presStyleIdx="10" presStyleCnt="15"/>
      <dgm:spPr/>
    </dgm:pt>
    <dgm:pt modelId="{37FA1CD0-A7DC-4E74-BDC2-224405012EB0}" type="pres">
      <dgm:prSet presAssocID="{AEFF5EA2-6931-4098-96C8-31AE53CB425B}" presName="Accent10" presStyleCnt="0"/>
      <dgm:spPr/>
    </dgm:pt>
    <dgm:pt modelId="{022614F8-042B-41CB-A6A7-8094C903EB2F}" type="pres">
      <dgm:prSet presAssocID="{AEFF5EA2-6931-4098-96C8-31AE53CB425B}" presName="AccentHold2" presStyleLbl="node1" presStyleIdx="11" presStyleCnt="15"/>
      <dgm:spPr/>
    </dgm:pt>
    <dgm:pt modelId="{BA4661A9-DFAB-468E-97BE-F29D08FF69A9}" type="pres">
      <dgm:prSet presAssocID="{AEFF5EA2-6931-4098-96C8-31AE53CB425B}" presName="Accent11" presStyleCnt="0"/>
      <dgm:spPr/>
    </dgm:pt>
    <dgm:pt modelId="{C85BB588-B4E8-4D50-9280-4D4F2686007C}" type="pres">
      <dgm:prSet presAssocID="{AEFF5EA2-6931-4098-96C8-31AE53CB425B}" presName="AccentHold3" presStyleLbl="node1" presStyleIdx="12" presStyleCnt="15" custLinFactX="-100000" custLinFactNeighborX="-164088" custLinFactNeighborY="-62253"/>
      <dgm:spPr/>
    </dgm:pt>
    <dgm:pt modelId="{A5A2CC22-9E6F-4364-A31F-35E437D80E20}" type="pres">
      <dgm:prSet presAssocID="{28832D69-C544-4877-94DA-68904BC3A447}" presName="Child3" presStyleLbl="node1" presStyleIdx="13" presStyleCnt="15" custScaleX="155423" custScaleY="155423" custLinFactNeighborX="22013" custLinFactNeighborY="-5070">
        <dgm:presLayoutVars>
          <dgm:chMax val="0"/>
          <dgm:chPref val="0"/>
        </dgm:presLayoutVars>
      </dgm:prSet>
      <dgm:spPr/>
    </dgm:pt>
    <dgm:pt modelId="{FBAD287E-6F49-4D6B-9433-A6924051DA64}" type="pres">
      <dgm:prSet presAssocID="{28832D69-C544-4877-94DA-68904BC3A447}" presName="Accent12" presStyleCnt="0"/>
      <dgm:spPr/>
    </dgm:pt>
    <dgm:pt modelId="{5B80A2C8-2417-4721-BE6F-F11CF2B3A620}" type="pres">
      <dgm:prSet presAssocID="{28832D69-C544-4877-94DA-68904BC3A447}" presName="AccentHold1" presStyleLbl="node1" presStyleIdx="14" presStyleCnt="15"/>
      <dgm:spPr/>
    </dgm:pt>
  </dgm:ptLst>
  <dgm:cxnLst>
    <dgm:cxn modelId="{9443D217-9168-4ECF-A563-7C2F4C998EAA}" type="presOf" srcId="{27C8F191-CB8B-4A89-9EDF-D94B6E4ADC92}" destId="{CCDD2561-1FC5-4EA6-AD90-3ADAF62A41D1}" srcOrd="0" destOrd="0" presId="urn:microsoft.com/office/officeart/2009/3/layout/CircleRelationship"/>
    <dgm:cxn modelId="{68A10A32-66CC-4181-A53C-5FEF160F9811}" srcId="{B388C4F7-DD86-40E4-BA83-6838C8E845B2}" destId="{28832D69-C544-4877-94DA-68904BC3A447}" srcOrd="2" destOrd="0" parTransId="{F386C126-96C2-4E55-9F9F-4A2E60983BFC}" sibTransId="{61F8FA35-006B-4E25-BDC0-8F520360542F}"/>
    <dgm:cxn modelId="{FDEC3F6B-F860-4E8B-8B14-455DBFCFBFB4}" srcId="{BE5B76ED-C686-4E97-9A28-74231B4FDDD1}" destId="{B388C4F7-DD86-40E4-BA83-6838C8E845B2}" srcOrd="0" destOrd="0" parTransId="{4F4EFEB2-AE6B-4B4E-A388-E726479684C1}" sibTransId="{BEE196C3-EEB3-4935-976F-A713EF603EEA}"/>
    <dgm:cxn modelId="{2D96128D-55F5-4B46-B071-9EA8CDCA9DCD}" srcId="{B388C4F7-DD86-40E4-BA83-6838C8E845B2}" destId="{AEFF5EA2-6931-4098-96C8-31AE53CB425B}" srcOrd="1" destOrd="0" parTransId="{AC52CE11-07EF-42A7-A67A-2231908FD231}" sibTransId="{FB25E557-3597-4AEA-B1FC-EA99A632BFB1}"/>
    <dgm:cxn modelId="{4E26289A-3825-4A9C-991F-8AB8A7EFD597}" srcId="{B388C4F7-DD86-40E4-BA83-6838C8E845B2}" destId="{27C8F191-CB8B-4A89-9EDF-D94B6E4ADC92}" srcOrd="0" destOrd="0" parTransId="{8EFDF7C7-310E-4ED5-B739-2186FB69ED8A}" sibTransId="{755F5D09-ECCD-4FC5-B350-FED951F57983}"/>
    <dgm:cxn modelId="{61F4EB9B-7EBC-4FC4-B727-C4A1C0EF0E59}" type="presOf" srcId="{AEFF5EA2-6931-4098-96C8-31AE53CB425B}" destId="{EB301C3D-F1F9-4A72-AC54-827EBC1AD812}" srcOrd="0" destOrd="0" presId="urn:microsoft.com/office/officeart/2009/3/layout/CircleRelationship"/>
    <dgm:cxn modelId="{873563D0-860F-487F-97A2-E4B8D49A3DAA}" type="presOf" srcId="{B388C4F7-DD86-40E4-BA83-6838C8E845B2}" destId="{A6EEB127-C2F5-4C0D-B108-CC2B3F78F4F1}" srcOrd="0" destOrd="0" presId="urn:microsoft.com/office/officeart/2009/3/layout/CircleRelationship"/>
    <dgm:cxn modelId="{A3AC16E3-96A0-4DCE-A502-BF3413F7EEBB}" type="presOf" srcId="{BE5B76ED-C686-4E97-9A28-74231B4FDDD1}" destId="{EC323DFF-E2DA-4381-8948-5F3D2CD82207}" srcOrd="0" destOrd="0" presId="urn:microsoft.com/office/officeart/2009/3/layout/CircleRelationship"/>
    <dgm:cxn modelId="{B4AE88EF-7A51-4018-A1AD-440CA10B603E}" type="presOf" srcId="{28832D69-C544-4877-94DA-68904BC3A447}" destId="{A5A2CC22-9E6F-4364-A31F-35E437D80E20}" srcOrd="0" destOrd="0" presId="urn:microsoft.com/office/officeart/2009/3/layout/CircleRelationship"/>
    <dgm:cxn modelId="{7D45573C-4EBD-433F-BFA4-B1A529D7A12E}" type="presParOf" srcId="{EC323DFF-E2DA-4381-8948-5F3D2CD82207}" destId="{A6EEB127-C2F5-4C0D-B108-CC2B3F78F4F1}" srcOrd="0" destOrd="0" presId="urn:microsoft.com/office/officeart/2009/3/layout/CircleRelationship"/>
    <dgm:cxn modelId="{F969CC6B-49AF-4CFA-905C-5A439FA65BB3}" type="presParOf" srcId="{EC323DFF-E2DA-4381-8948-5F3D2CD82207}" destId="{8A0FF0D8-0AF7-44A4-833E-7EA23A507B5A}" srcOrd="1" destOrd="0" presId="urn:microsoft.com/office/officeart/2009/3/layout/CircleRelationship"/>
    <dgm:cxn modelId="{0B13118F-EC84-4BBC-B9D4-F016C42736A0}" type="presParOf" srcId="{EC323DFF-E2DA-4381-8948-5F3D2CD82207}" destId="{F988BAF3-9DE2-4A25-84FE-B7C476401BC3}" srcOrd="2" destOrd="0" presId="urn:microsoft.com/office/officeart/2009/3/layout/CircleRelationship"/>
    <dgm:cxn modelId="{5A4C313A-14FE-4D34-9BAF-E781C66DAB07}" type="presParOf" srcId="{EC323DFF-E2DA-4381-8948-5F3D2CD82207}" destId="{6288D093-07AF-4EEB-B57C-FB5DA4420E30}" srcOrd="3" destOrd="0" presId="urn:microsoft.com/office/officeart/2009/3/layout/CircleRelationship"/>
    <dgm:cxn modelId="{D6ACDC7E-1588-4451-A7EF-95F6F8F98E10}" type="presParOf" srcId="{EC323DFF-E2DA-4381-8948-5F3D2CD82207}" destId="{099685E2-34CD-4723-A342-ED2D0CA22ECA}" srcOrd="4" destOrd="0" presId="urn:microsoft.com/office/officeart/2009/3/layout/CircleRelationship"/>
    <dgm:cxn modelId="{BF445524-7631-46A4-A9F8-F7CB08035DDB}" type="presParOf" srcId="{EC323DFF-E2DA-4381-8948-5F3D2CD82207}" destId="{282F7230-9226-4387-9620-3DC67223F95C}" srcOrd="5" destOrd="0" presId="urn:microsoft.com/office/officeart/2009/3/layout/CircleRelationship"/>
    <dgm:cxn modelId="{218BBC07-C0B0-48B2-980B-148E51AEE23B}" type="presParOf" srcId="{EC323DFF-E2DA-4381-8948-5F3D2CD82207}" destId="{2682D7C4-37F7-4CA1-B102-AED7627E9C93}" srcOrd="6" destOrd="0" presId="urn:microsoft.com/office/officeart/2009/3/layout/CircleRelationship"/>
    <dgm:cxn modelId="{AA1E1669-BD7D-411E-94D4-913E8566F654}" type="presParOf" srcId="{EC323DFF-E2DA-4381-8948-5F3D2CD82207}" destId="{CCDD2561-1FC5-4EA6-AD90-3ADAF62A41D1}" srcOrd="7" destOrd="0" presId="urn:microsoft.com/office/officeart/2009/3/layout/CircleRelationship"/>
    <dgm:cxn modelId="{D0F07794-37F8-4175-8296-9725EA64B2E3}" type="presParOf" srcId="{EC323DFF-E2DA-4381-8948-5F3D2CD82207}" destId="{DD36342D-1CB9-480B-9443-592ECACCB1B2}" srcOrd="8" destOrd="0" presId="urn:microsoft.com/office/officeart/2009/3/layout/CircleRelationship"/>
    <dgm:cxn modelId="{8AE7B659-C31F-4F52-9686-C1ABB63B1EA9}" type="presParOf" srcId="{DD36342D-1CB9-480B-9443-592ECACCB1B2}" destId="{2470B0FE-F3CE-48F3-AE82-73016C487D68}" srcOrd="0" destOrd="0" presId="urn:microsoft.com/office/officeart/2009/3/layout/CircleRelationship"/>
    <dgm:cxn modelId="{5834BBB2-34B9-46B9-948C-3BC456B978F5}" type="presParOf" srcId="{EC323DFF-E2DA-4381-8948-5F3D2CD82207}" destId="{1C5C821B-7AF3-4B1C-B3FE-45A337B82741}" srcOrd="9" destOrd="0" presId="urn:microsoft.com/office/officeart/2009/3/layout/CircleRelationship"/>
    <dgm:cxn modelId="{639DABF8-5BDE-484F-A747-33E9F42E376F}" type="presParOf" srcId="{1C5C821B-7AF3-4B1C-B3FE-45A337B82741}" destId="{48BC9D73-B86D-4378-970E-5CD650E31618}" srcOrd="0" destOrd="0" presId="urn:microsoft.com/office/officeart/2009/3/layout/CircleRelationship"/>
    <dgm:cxn modelId="{318F3B25-56D7-4CD3-80CD-4ECF6ABE9097}" type="presParOf" srcId="{EC323DFF-E2DA-4381-8948-5F3D2CD82207}" destId="{EB301C3D-F1F9-4A72-AC54-827EBC1AD812}" srcOrd="10" destOrd="0" presId="urn:microsoft.com/office/officeart/2009/3/layout/CircleRelationship"/>
    <dgm:cxn modelId="{5F192FAF-AA29-4119-9D75-AAF74B2D984A}" type="presParOf" srcId="{EC323DFF-E2DA-4381-8948-5F3D2CD82207}" destId="{6B30F03A-93BA-441A-ABF4-25C2455DF7C0}" srcOrd="11" destOrd="0" presId="urn:microsoft.com/office/officeart/2009/3/layout/CircleRelationship"/>
    <dgm:cxn modelId="{FF4ED7F3-8BF5-4BCE-8EC2-0B8ACBB19BC4}" type="presParOf" srcId="{6B30F03A-93BA-441A-ABF4-25C2455DF7C0}" destId="{0DF8FB3E-B0B0-40D8-B039-0C7B496BBA97}" srcOrd="0" destOrd="0" presId="urn:microsoft.com/office/officeart/2009/3/layout/CircleRelationship"/>
    <dgm:cxn modelId="{89500581-5988-46A4-9DF9-3A7B84A68823}" type="presParOf" srcId="{EC323DFF-E2DA-4381-8948-5F3D2CD82207}" destId="{37FA1CD0-A7DC-4E74-BDC2-224405012EB0}" srcOrd="12" destOrd="0" presId="urn:microsoft.com/office/officeart/2009/3/layout/CircleRelationship"/>
    <dgm:cxn modelId="{7957AFA6-FEBB-441D-B867-7098C7F0D056}" type="presParOf" srcId="{37FA1CD0-A7DC-4E74-BDC2-224405012EB0}" destId="{022614F8-042B-41CB-A6A7-8094C903EB2F}" srcOrd="0" destOrd="0" presId="urn:microsoft.com/office/officeart/2009/3/layout/CircleRelationship"/>
    <dgm:cxn modelId="{93B1B3BC-398A-43F6-862B-AA461BA776D1}" type="presParOf" srcId="{EC323DFF-E2DA-4381-8948-5F3D2CD82207}" destId="{BA4661A9-DFAB-468E-97BE-F29D08FF69A9}" srcOrd="13" destOrd="0" presId="urn:microsoft.com/office/officeart/2009/3/layout/CircleRelationship"/>
    <dgm:cxn modelId="{063A3997-1101-4FAD-B1B6-AA0965152552}" type="presParOf" srcId="{BA4661A9-DFAB-468E-97BE-F29D08FF69A9}" destId="{C85BB588-B4E8-4D50-9280-4D4F2686007C}" srcOrd="0" destOrd="0" presId="urn:microsoft.com/office/officeart/2009/3/layout/CircleRelationship"/>
    <dgm:cxn modelId="{8742430A-2672-4F76-8B27-7DACBE1FE875}" type="presParOf" srcId="{EC323DFF-E2DA-4381-8948-5F3D2CD82207}" destId="{A5A2CC22-9E6F-4364-A31F-35E437D80E20}" srcOrd="14" destOrd="0" presId="urn:microsoft.com/office/officeart/2009/3/layout/CircleRelationship"/>
    <dgm:cxn modelId="{0F653804-C125-4E0E-9471-79D18D73027E}" type="presParOf" srcId="{EC323DFF-E2DA-4381-8948-5F3D2CD82207}" destId="{FBAD287E-6F49-4D6B-9433-A6924051DA64}" srcOrd="15" destOrd="0" presId="urn:microsoft.com/office/officeart/2009/3/layout/CircleRelationship"/>
    <dgm:cxn modelId="{45F3961E-07EC-4B2C-8C8E-1BEE5AD6FFBA}" type="presParOf" srcId="{FBAD287E-6F49-4D6B-9433-A6924051DA64}" destId="{5B80A2C8-2417-4721-BE6F-F11CF2B3A620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 rtlCol="0"/>
        <a:lstStyle/>
        <a:p>
          <a:pPr rtl="0"/>
          <a:endParaRPr lang="en-US"/>
        </a:p>
      </dgm:t>
    </dgm:pt>
    <dgm:pt modelId="{66039115-797B-304C-9FC0-EFABB1F21232}">
      <dgm:prSet custT="1"/>
      <dgm:spPr/>
      <dgm:t>
        <a:bodyPr rtlCol="0"/>
        <a:lstStyle/>
        <a:p>
          <a:pPr rtl="0">
            <a:lnSpc>
              <a:spcPct val="100000"/>
            </a:lnSpc>
          </a:pPr>
          <a:r>
            <a:rPr lang="pt-BR" sz="1600" noProof="0" dirty="0"/>
            <a:t>Não utilize acentos em variáveis</a:t>
          </a:r>
        </a:p>
      </dgm:t>
    </dgm:pt>
    <dgm:pt modelId="{C8EABE8F-1E84-494E-AD8A-32BA419A36E9}" type="parTrans" cxnId="{31C3237C-2299-B649-8C93-587C97AC9999}">
      <dgm:prSet/>
      <dgm:spPr/>
      <dgm:t>
        <a:bodyPr rtlCol="0"/>
        <a:lstStyle/>
        <a:p>
          <a:pPr rtl="0"/>
          <a:endParaRPr lang="pt-BR" sz="2800" noProof="0" dirty="0"/>
        </a:p>
      </dgm:t>
    </dgm:pt>
    <dgm:pt modelId="{D044F6BA-1D90-EC47-8A78-B9796198ECF5}" type="sibTrans" cxnId="{31C3237C-2299-B649-8C93-587C97AC9999}">
      <dgm:prSet/>
      <dgm:spPr/>
      <dgm:t>
        <a:bodyPr rtlCol="0"/>
        <a:lstStyle/>
        <a:p>
          <a:pPr rtl="0">
            <a:lnSpc>
              <a:spcPct val="100000"/>
            </a:lnSpc>
          </a:pPr>
          <a:endParaRPr lang="pt-BR" sz="2800" noProof="0" dirty="0"/>
        </a:p>
      </dgm:t>
    </dgm:pt>
    <dgm:pt modelId="{E39563C5-C199-4F5B-A899-8CC0710341A0}">
      <dgm:prSet custT="1"/>
      <dgm:spPr/>
      <dgm:t>
        <a:bodyPr rtlCol="0"/>
        <a:lstStyle/>
        <a:p>
          <a:pPr rtl="0">
            <a:lnSpc>
              <a:spcPct val="100000"/>
            </a:lnSpc>
          </a:pPr>
          <a:r>
            <a:rPr lang="pt-BR" sz="1600" noProof="0" dirty="0"/>
            <a:t>Não utilize palavras reservadas</a:t>
          </a:r>
        </a:p>
      </dgm:t>
    </dgm:pt>
    <dgm:pt modelId="{6531EA77-44C5-4E3D-BA04-70C1E49BCD39}" type="parTrans" cxnId="{BBAD9FDB-1013-4B11-A9AE-2815527D1B78}">
      <dgm:prSet/>
      <dgm:spPr/>
      <dgm:t>
        <a:bodyPr rtlCol="0"/>
        <a:lstStyle/>
        <a:p>
          <a:pPr rtl="0"/>
          <a:endParaRPr lang="pt-BR" sz="2800" noProof="0" dirty="0"/>
        </a:p>
      </dgm:t>
    </dgm:pt>
    <dgm:pt modelId="{BC971DAC-9BE2-44B2-ABE4-8099C777E9C4}" type="sibTrans" cxnId="{BBAD9FDB-1013-4B11-A9AE-2815527D1B78}">
      <dgm:prSet/>
      <dgm:spPr/>
      <dgm:t>
        <a:bodyPr rtlCol="0"/>
        <a:lstStyle/>
        <a:p>
          <a:pPr rtl="0">
            <a:lnSpc>
              <a:spcPct val="100000"/>
            </a:lnSpc>
          </a:pPr>
          <a:endParaRPr lang="pt-BR" sz="2800" noProof="0" dirty="0"/>
        </a:p>
      </dgm:t>
    </dgm:pt>
    <dgm:pt modelId="{15B1A768-2666-4AB4-BDA7-F0E3C4160D59}">
      <dgm:prSet custT="1"/>
      <dgm:spPr/>
      <dgm:t>
        <a:bodyPr rtlCol="0"/>
        <a:lstStyle/>
        <a:p>
          <a:pPr rtl="0">
            <a:lnSpc>
              <a:spcPct val="100000"/>
            </a:lnSpc>
          </a:pPr>
          <a:r>
            <a:rPr lang="pt-BR" sz="1600" noProof="0" dirty="0"/>
            <a:t>Use Camel Case para variáveis.  </a:t>
          </a:r>
          <a:r>
            <a:rPr lang="pt-BR" sz="1600" noProof="0" dirty="0" err="1"/>
            <a:t>Ex</a:t>
          </a:r>
          <a:r>
            <a:rPr lang="pt-BR" sz="1600" noProof="0" dirty="0"/>
            <a:t>: </a:t>
          </a:r>
          <a:r>
            <a:rPr lang="pt-BR" sz="1600" noProof="0" dirty="0" err="1"/>
            <a:t>nomeDoUsuario</a:t>
          </a:r>
          <a:endParaRPr lang="pt-BR" sz="1600" noProof="0" dirty="0"/>
        </a:p>
      </dgm:t>
    </dgm:pt>
    <dgm:pt modelId="{D47033D3-4E41-485A-B515-A02A8C3B404A}" type="parTrans" cxnId="{08DEC938-538C-403B-80C3-828B96DAFF82}">
      <dgm:prSet/>
      <dgm:spPr/>
      <dgm:t>
        <a:bodyPr rtlCol="0"/>
        <a:lstStyle/>
        <a:p>
          <a:pPr rtl="0"/>
          <a:endParaRPr lang="pt-BR" sz="2800" noProof="0" dirty="0"/>
        </a:p>
      </dgm:t>
    </dgm:pt>
    <dgm:pt modelId="{72FFCBD4-DD9D-4E06-81E4-54307F97A3F0}" type="sibTrans" cxnId="{08DEC938-538C-403B-80C3-828B96DAFF82}">
      <dgm:prSet/>
      <dgm:spPr/>
      <dgm:t>
        <a:bodyPr rtlCol="0"/>
        <a:lstStyle/>
        <a:p>
          <a:pPr rtl="0">
            <a:lnSpc>
              <a:spcPct val="100000"/>
            </a:lnSpc>
          </a:pPr>
          <a:endParaRPr lang="pt-BR" sz="2800" noProof="0" dirty="0"/>
        </a:p>
      </dgm:t>
    </dgm:pt>
    <dgm:pt modelId="{3AA5586A-C40E-4DDA-98A5-6545F36F46AB}">
      <dgm:prSet custT="1"/>
      <dgm:spPr/>
      <dgm:t>
        <a:bodyPr rtlCol="0"/>
        <a:lstStyle/>
        <a:p>
          <a:pPr rtl="0">
            <a:lnSpc>
              <a:spcPct val="100000"/>
            </a:lnSpc>
          </a:pPr>
          <a:r>
            <a:rPr lang="pt-BR" sz="1600" noProof="0" dirty="0"/>
            <a:t>Dê um nome significativo para suas variáveis e evite abreviações </a:t>
          </a:r>
        </a:p>
      </dgm:t>
    </dgm:pt>
    <dgm:pt modelId="{ABF44FB7-9255-4D99-BC69-3BE74FDF8E87}" type="parTrans" cxnId="{119FEAF1-383D-4740-9124-CC9EEA7E35F9}">
      <dgm:prSet/>
      <dgm:spPr/>
      <dgm:t>
        <a:bodyPr rtlCol="0"/>
        <a:lstStyle/>
        <a:p>
          <a:pPr rtl="0"/>
          <a:endParaRPr lang="pt-BR" sz="2800" noProof="0" dirty="0"/>
        </a:p>
      </dgm:t>
    </dgm:pt>
    <dgm:pt modelId="{19FB306E-81B4-4F3F-99EE-765120CBB6B3}" type="sibTrans" cxnId="{119FEAF1-383D-4740-9124-CC9EEA7E35F9}">
      <dgm:prSet/>
      <dgm:spPr/>
      <dgm:t>
        <a:bodyPr rtlCol="0"/>
        <a:lstStyle/>
        <a:p>
          <a:pPr rtl="0"/>
          <a:endParaRPr lang="pt-BR" sz="2800" noProof="0" dirty="0"/>
        </a:p>
      </dgm:t>
    </dgm:pt>
    <dgm:pt modelId="{B80C9CF3-C6BB-48D7-8AE1-5002D62D3761}" type="pres">
      <dgm:prSet presAssocID="{489A589A-46DE-0F49-B460-E7914F3E440D}" presName="root" presStyleCnt="0">
        <dgm:presLayoutVars>
          <dgm:dir/>
          <dgm:resizeHandles val="exact"/>
        </dgm:presLayoutVars>
      </dgm:prSet>
      <dgm:spPr/>
    </dgm:pt>
    <dgm:pt modelId="{326FDCF2-F375-4C3F-9814-C84BA9388F92}" type="pres">
      <dgm:prSet presAssocID="{489A589A-46DE-0F49-B460-E7914F3E440D}" presName="container" presStyleCnt="0">
        <dgm:presLayoutVars>
          <dgm:dir/>
          <dgm:resizeHandles val="exact"/>
        </dgm:presLayoutVars>
      </dgm:prSet>
      <dgm:spPr/>
    </dgm:pt>
    <dgm:pt modelId="{174069BD-8FE1-41A2-8250-6A5514FE224C}" type="pres">
      <dgm:prSet presAssocID="{66039115-797B-304C-9FC0-EFABB1F21232}" presName="compNode" presStyleCnt="0"/>
      <dgm:spPr/>
    </dgm:pt>
    <dgm:pt modelId="{5E340066-1B2E-4C4E-80A2-97E86ABFA479}" type="pres">
      <dgm:prSet presAssocID="{66039115-797B-304C-9FC0-EFABB1F21232}" presName="iconBgRect" presStyleLbl="bgShp" presStyleIdx="0" presStyleCnt="4"/>
      <dgm:spPr/>
    </dgm:pt>
    <dgm:pt modelId="{F55B2F71-E638-412C-8147-FC7081E08B04}" type="pres">
      <dgm:prSet presAssocID="{66039115-797B-304C-9FC0-EFABB1F2123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spas com preenchimento sólido"/>
        </a:ext>
      </dgm:extLst>
    </dgm:pt>
    <dgm:pt modelId="{5CDA7D5A-F452-463F-998B-177A76E8C08F}" type="pres">
      <dgm:prSet presAssocID="{66039115-797B-304C-9FC0-EFABB1F21232}" presName="spaceRect" presStyleCnt="0"/>
      <dgm:spPr/>
    </dgm:pt>
    <dgm:pt modelId="{E05AF25A-E676-44EA-BB66-F2100ACAD1CB}" type="pres">
      <dgm:prSet presAssocID="{66039115-797B-304C-9FC0-EFABB1F21232}" presName="textRect" presStyleLbl="revTx" presStyleIdx="0" presStyleCnt="4">
        <dgm:presLayoutVars>
          <dgm:chMax val="1"/>
          <dgm:chPref val="1"/>
        </dgm:presLayoutVars>
      </dgm:prSet>
      <dgm:spPr/>
    </dgm:pt>
    <dgm:pt modelId="{BB1D33AA-C75A-465A-93F0-2B3A7346088F}" type="pres">
      <dgm:prSet presAssocID="{D044F6BA-1D90-EC47-8A78-B9796198ECF5}" presName="sibTrans" presStyleLbl="sibTrans2D1" presStyleIdx="0" presStyleCnt="0"/>
      <dgm:spPr/>
    </dgm:pt>
    <dgm:pt modelId="{D641F504-B527-445D-81F6-4B59E813C4A0}" type="pres">
      <dgm:prSet presAssocID="{E39563C5-C199-4F5B-A899-8CC0710341A0}" presName="compNode" presStyleCnt="0"/>
      <dgm:spPr/>
    </dgm:pt>
    <dgm:pt modelId="{75512A68-FA50-4392-A441-C6EC352FE606}" type="pres">
      <dgm:prSet presAssocID="{E39563C5-C199-4F5B-A899-8CC0710341A0}" presName="iconBgRect" presStyleLbl="bgShp" presStyleIdx="1" presStyleCnt="4"/>
      <dgm:spPr/>
    </dgm:pt>
    <dgm:pt modelId="{C425A8E1-258A-4D4B-9D55-24376C0AB360}" type="pres">
      <dgm:prSet presAssocID="{E39563C5-C199-4F5B-A899-8CC0710341A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lo registrado com preenchimento sólido"/>
        </a:ext>
      </dgm:extLst>
    </dgm:pt>
    <dgm:pt modelId="{9E9B2F2E-EF94-42A4-A2BE-0DEE20425DEE}" type="pres">
      <dgm:prSet presAssocID="{E39563C5-C199-4F5B-A899-8CC0710341A0}" presName="spaceRect" presStyleCnt="0"/>
      <dgm:spPr/>
    </dgm:pt>
    <dgm:pt modelId="{523C7F31-A7C1-43C9-AE27-AAE9100EE1FE}" type="pres">
      <dgm:prSet presAssocID="{E39563C5-C199-4F5B-A899-8CC0710341A0}" presName="textRect" presStyleLbl="revTx" presStyleIdx="1" presStyleCnt="4">
        <dgm:presLayoutVars>
          <dgm:chMax val="1"/>
          <dgm:chPref val="1"/>
        </dgm:presLayoutVars>
      </dgm:prSet>
      <dgm:spPr/>
    </dgm:pt>
    <dgm:pt modelId="{CEB8DC13-2561-455C-A0BE-EE905F81836F}" type="pres">
      <dgm:prSet presAssocID="{BC971DAC-9BE2-44B2-ABE4-8099C777E9C4}" presName="sibTrans" presStyleLbl="sibTrans2D1" presStyleIdx="0" presStyleCnt="0"/>
      <dgm:spPr/>
    </dgm:pt>
    <dgm:pt modelId="{495B68A9-1523-4F46-9B02-682098319643}" type="pres">
      <dgm:prSet presAssocID="{15B1A768-2666-4AB4-BDA7-F0E3C4160D59}" presName="compNode" presStyleCnt="0"/>
      <dgm:spPr/>
    </dgm:pt>
    <dgm:pt modelId="{2CA4BD4C-87EF-4944-9E57-97154B3B633C}" type="pres">
      <dgm:prSet presAssocID="{15B1A768-2666-4AB4-BDA7-F0E3C4160D59}" presName="iconBgRect" presStyleLbl="bgShp" presStyleIdx="2" presStyleCnt="4"/>
      <dgm:spPr/>
    </dgm:pt>
    <dgm:pt modelId="{D99F53AC-3AF2-437B-A5AB-1239ADEC0676}" type="pres">
      <dgm:prSet presAssocID="{15B1A768-2666-4AB4-BDA7-F0E3C4160D5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lo estrutura de tópicos"/>
        </a:ext>
      </dgm:extLst>
    </dgm:pt>
    <dgm:pt modelId="{EB4519A6-2EF6-4A3F-90AD-24C511B10908}" type="pres">
      <dgm:prSet presAssocID="{15B1A768-2666-4AB4-BDA7-F0E3C4160D59}" presName="spaceRect" presStyleCnt="0"/>
      <dgm:spPr/>
    </dgm:pt>
    <dgm:pt modelId="{D203E058-79E0-456E-A0FD-258E317D3D6A}" type="pres">
      <dgm:prSet presAssocID="{15B1A768-2666-4AB4-BDA7-F0E3C4160D59}" presName="textRect" presStyleLbl="revTx" presStyleIdx="2" presStyleCnt="4">
        <dgm:presLayoutVars>
          <dgm:chMax val="1"/>
          <dgm:chPref val="1"/>
        </dgm:presLayoutVars>
      </dgm:prSet>
      <dgm:spPr/>
    </dgm:pt>
    <dgm:pt modelId="{8F14F3AD-A362-45DF-80F5-2B8D1F566D80}" type="pres">
      <dgm:prSet presAssocID="{72FFCBD4-DD9D-4E06-81E4-54307F97A3F0}" presName="sibTrans" presStyleLbl="sibTrans2D1" presStyleIdx="0" presStyleCnt="0"/>
      <dgm:spPr/>
    </dgm:pt>
    <dgm:pt modelId="{BDD20EE1-5DFF-4E16-802C-2448893CCB5A}" type="pres">
      <dgm:prSet presAssocID="{3AA5586A-C40E-4DDA-98A5-6545F36F46AB}" presName="compNode" presStyleCnt="0"/>
      <dgm:spPr/>
    </dgm:pt>
    <dgm:pt modelId="{7089FE6B-57E5-4306-8097-E758E000C828}" type="pres">
      <dgm:prSet presAssocID="{3AA5586A-C40E-4DDA-98A5-6545F36F46AB}" presName="iconBgRect" presStyleLbl="bgShp" presStyleIdx="3" presStyleCnt="4"/>
      <dgm:spPr/>
    </dgm:pt>
    <dgm:pt modelId="{41C0BC0F-FFD5-42B5-B952-9316B9364F6F}" type="pres">
      <dgm:prSet presAssocID="{3AA5586A-C40E-4DDA-98A5-6545F36F46A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senho de Caverna estrutura de tópicos"/>
        </a:ext>
      </dgm:extLst>
    </dgm:pt>
    <dgm:pt modelId="{392FDDC2-BC7A-49BF-88A1-7B4956AD8377}" type="pres">
      <dgm:prSet presAssocID="{3AA5586A-C40E-4DDA-98A5-6545F36F46AB}" presName="spaceRect" presStyleCnt="0"/>
      <dgm:spPr/>
    </dgm:pt>
    <dgm:pt modelId="{7703AFE5-FAA2-4D8A-AEFA-D3C5CB41E5BC}" type="pres">
      <dgm:prSet presAssocID="{3AA5586A-C40E-4DDA-98A5-6545F36F46A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500F212-B1E8-4177-88EB-379FE553E567}" type="presOf" srcId="{BC971DAC-9BE2-44B2-ABE4-8099C777E9C4}" destId="{CEB8DC13-2561-455C-A0BE-EE905F81836F}" srcOrd="0" destOrd="0" presId="urn:microsoft.com/office/officeart/2018/2/layout/IconCircleList"/>
    <dgm:cxn modelId="{C2028414-4E44-4009-9619-A3329463EBE6}" type="presOf" srcId="{66039115-797B-304C-9FC0-EFABB1F21232}" destId="{E05AF25A-E676-44EA-BB66-F2100ACAD1CB}" srcOrd="0" destOrd="0" presId="urn:microsoft.com/office/officeart/2018/2/layout/IconCircleList"/>
    <dgm:cxn modelId="{3682502D-BD4B-4C8B-B999-4FE14243DA2F}" type="presOf" srcId="{E39563C5-C199-4F5B-A899-8CC0710341A0}" destId="{523C7F31-A7C1-43C9-AE27-AAE9100EE1FE}" srcOrd="0" destOrd="0" presId="urn:microsoft.com/office/officeart/2018/2/layout/IconCircleList"/>
    <dgm:cxn modelId="{08DEC938-538C-403B-80C3-828B96DAFF82}" srcId="{489A589A-46DE-0F49-B460-E7914F3E440D}" destId="{15B1A768-2666-4AB4-BDA7-F0E3C4160D59}" srcOrd="2" destOrd="0" parTransId="{D47033D3-4E41-485A-B515-A02A8C3B404A}" sibTransId="{72FFCBD4-DD9D-4E06-81E4-54307F97A3F0}"/>
    <dgm:cxn modelId="{6CA71B7B-0F0A-4F9A-A0EC-CFB6FFD8DA98}" type="presOf" srcId="{15B1A768-2666-4AB4-BDA7-F0E3C4160D59}" destId="{D203E058-79E0-456E-A0FD-258E317D3D6A}" srcOrd="0" destOrd="0" presId="urn:microsoft.com/office/officeart/2018/2/layout/IconCircleList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9AA16E9C-4C36-43A5-A786-66256F4B87CC}" type="presOf" srcId="{D044F6BA-1D90-EC47-8A78-B9796198ECF5}" destId="{BB1D33AA-C75A-465A-93F0-2B3A7346088F}" srcOrd="0" destOrd="0" presId="urn:microsoft.com/office/officeart/2018/2/layout/IconCircleList"/>
    <dgm:cxn modelId="{65F7D3A9-7360-41F2-9288-DC394F90F4EC}" type="presOf" srcId="{3AA5586A-C40E-4DDA-98A5-6545F36F46AB}" destId="{7703AFE5-FAA2-4D8A-AEFA-D3C5CB41E5BC}" srcOrd="0" destOrd="0" presId="urn:microsoft.com/office/officeart/2018/2/layout/IconCircleList"/>
    <dgm:cxn modelId="{0D34FCB2-3F4C-42A6-BB2D-60FA9564F405}" type="presOf" srcId="{489A589A-46DE-0F49-B460-E7914F3E440D}" destId="{B80C9CF3-C6BB-48D7-8AE1-5002D62D3761}" srcOrd="0" destOrd="0" presId="urn:microsoft.com/office/officeart/2018/2/layout/IconCircleList"/>
    <dgm:cxn modelId="{BBAD9FDB-1013-4B11-A9AE-2815527D1B78}" srcId="{489A589A-46DE-0F49-B460-E7914F3E440D}" destId="{E39563C5-C199-4F5B-A899-8CC0710341A0}" srcOrd="1" destOrd="0" parTransId="{6531EA77-44C5-4E3D-BA04-70C1E49BCD39}" sibTransId="{BC971DAC-9BE2-44B2-ABE4-8099C777E9C4}"/>
    <dgm:cxn modelId="{119FEAF1-383D-4740-9124-CC9EEA7E35F9}" srcId="{489A589A-46DE-0F49-B460-E7914F3E440D}" destId="{3AA5586A-C40E-4DDA-98A5-6545F36F46AB}" srcOrd="3" destOrd="0" parTransId="{ABF44FB7-9255-4D99-BC69-3BE74FDF8E87}" sibTransId="{19FB306E-81B4-4F3F-99EE-765120CBB6B3}"/>
    <dgm:cxn modelId="{72DB18FF-BDCF-4526-AB7E-380701B71043}" type="presOf" srcId="{72FFCBD4-DD9D-4E06-81E4-54307F97A3F0}" destId="{8F14F3AD-A362-45DF-80F5-2B8D1F566D80}" srcOrd="0" destOrd="0" presId="urn:microsoft.com/office/officeart/2018/2/layout/IconCircleList"/>
    <dgm:cxn modelId="{BF36CAD1-B688-447E-A701-12D1A5EB1C61}" type="presParOf" srcId="{B80C9CF3-C6BB-48D7-8AE1-5002D62D3761}" destId="{326FDCF2-F375-4C3F-9814-C84BA9388F92}" srcOrd="0" destOrd="0" presId="urn:microsoft.com/office/officeart/2018/2/layout/IconCircleList"/>
    <dgm:cxn modelId="{FBFDC197-07BE-4C6F-83B2-02194176B69E}" type="presParOf" srcId="{326FDCF2-F375-4C3F-9814-C84BA9388F92}" destId="{174069BD-8FE1-41A2-8250-6A5514FE224C}" srcOrd="0" destOrd="0" presId="urn:microsoft.com/office/officeart/2018/2/layout/IconCircleList"/>
    <dgm:cxn modelId="{C5F01509-F7BC-425F-B296-A98C860A07F3}" type="presParOf" srcId="{174069BD-8FE1-41A2-8250-6A5514FE224C}" destId="{5E340066-1B2E-4C4E-80A2-97E86ABFA479}" srcOrd="0" destOrd="0" presId="urn:microsoft.com/office/officeart/2018/2/layout/IconCircleList"/>
    <dgm:cxn modelId="{6798BD59-DB22-44F4-9499-B795ECC6FB92}" type="presParOf" srcId="{174069BD-8FE1-41A2-8250-6A5514FE224C}" destId="{F55B2F71-E638-412C-8147-FC7081E08B04}" srcOrd="1" destOrd="0" presId="urn:microsoft.com/office/officeart/2018/2/layout/IconCircleList"/>
    <dgm:cxn modelId="{8ED6BB7E-069D-4BD0-874A-A765097C6426}" type="presParOf" srcId="{174069BD-8FE1-41A2-8250-6A5514FE224C}" destId="{5CDA7D5A-F452-463F-998B-177A76E8C08F}" srcOrd="2" destOrd="0" presId="urn:microsoft.com/office/officeart/2018/2/layout/IconCircleList"/>
    <dgm:cxn modelId="{6FA12472-3D68-4E1C-81AF-02DC5B01E334}" type="presParOf" srcId="{174069BD-8FE1-41A2-8250-6A5514FE224C}" destId="{E05AF25A-E676-44EA-BB66-F2100ACAD1CB}" srcOrd="3" destOrd="0" presId="urn:microsoft.com/office/officeart/2018/2/layout/IconCircleList"/>
    <dgm:cxn modelId="{2E917479-9046-4584-8A6D-BEC73C11FC76}" type="presParOf" srcId="{326FDCF2-F375-4C3F-9814-C84BA9388F92}" destId="{BB1D33AA-C75A-465A-93F0-2B3A7346088F}" srcOrd="1" destOrd="0" presId="urn:microsoft.com/office/officeart/2018/2/layout/IconCircleList"/>
    <dgm:cxn modelId="{A0B340C2-CAB3-4AD7-B651-672DD667AAD7}" type="presParOf" srcId="{326FDCF2-F375-4C3F-9814-C84BA9388F92}" destId="{D641F504-B527-445D-81F6-4B59E813C4A0}" srcOrd="2" destOrd="0" presId="urn:microsoft.com/office/officeart/2018/2/layout/IconCircleList"/>
    <dgm:cxn modelId="{FBFE3BE7-5577-4A5D-85CC-215287D3D6AD}" type="presParOf" srcId="{D641F504-B527-445D-81F6-4B59E813C4A0}" destId="{75512A68-FA50-4392-A441-C6EC352FE606}" srcOrd="0" destOrd="0" presId="urn:microsoft.com/office/officeart/2018/2/layout/IconCircleList"/>
    <dgm:cxn modelId="{E2CE3B82-49EF-49C5-869E-0F82B174F9E9}" type="presParOf" srcId="{D641F504-B527-445D-81F6-4B59E813C4A0}" destId="{C425A8E1-258A-4D4B-9D55-24376C0AB360}" srcOrd="1" destOrd="0" presId="urn:microsoft.com/office/officeart/2018/2/layout/IconCircleList"/>
    <dgm:cxn modelId="{FE67C476-DCF9-4F8A-ACDB-300B11852414}" type="presParOf" srcId="{D641F504-B527-445D-81F6-4B59E813C4A0}" destId="{9E9B2F2E-EF94-42A4-A2BE-0DEE20425DEE}" srcOrd="2" destOrd="0" presId="urn:microsoft.com/office/officeart/2018/2/layout/IconCircleList"/>
    <dgm:cxn modelId="{4CA023EA-A382-4DD9-9FA1-18E0D66061BD}" type="presParOf" srcId="{D641F504-B527-445D-81F6-4B59E813C4A0}" destId="{523C7F31-A7C1-43C9-AE27-AAE9100EE1FE}" srcOrd="3" destOrd="0" presId="urn:microsoft.com/office/officeart/2018/2/layout/IconCircleList"/>
    <dgm:cxn modelId="{26A45859-BDA1-42A1-B72D-E642F4519323}" type="presParOf" srcId="{326FDCF2-F375-4C3F-9814-C84BA9388F92}" destId="{CEB8DC13-2561-455C-A0BE-EE905F81836F}" srcOrd="3" destOrd="0" presId="urn:microsoft.com/office/officeart/2018/2/layout/IconCircleList"/>
    <dgm:cxn modelId="{9A1A1CE7-53B9-4F66-85DD-738EBE878B5F}" type="presParOf" srcId="{326FDCF2-F375-4C3F-9814-C84BA9388F92}" destId="{495B68A9-1523-4F46-9B02-682098319643}" srcOrd="4" destOrd="0" presId="urn:microsoft.com/office/officeart/2018/2/layout/IconCircleList"/>
    <dgm:cxn modelId="{51E1DD61-7673-4090-B8AB-CF4901AEC858}" type="presParOf" srcId="{495B68A9-1523-4F46-9B02-682098319643}" destId="{2CA4BD4C-87EF-4944-9E57-97154B3B633C}" srcOrd="0" destOrd="0" presId="urn:microsoft.com/office/officeart/2018/2/layout/IconCircleList"/>
    <dgm:cxn modelId="{747A4180-A006-422E-B421-0130C380E284}" type="presParOf" srcId="{495B68A9-1523-4F46-9B02-682098319643}" destId="{D99F53AC-3AF2-437B-A5AB-1239ADEC0676}" srcOrd="1" destOrd="0" presId="urn:microsoft.com/office/officeart/2018/2/layout/IconCircleList"/>
    <dgm:cxn modelId="{2B3206DF-6911-4471-9CE4-6E444117F923}" type="presParOf" srcId="{495B68A9-1523-4F46-9B02-682098319643}" destId="{EB4519A6-2EF6-4A3F-90AD-24C511B10908}" srcOrd="2" destOrd="0" presId="urn:microsoft.com/office/officeart/2018/2/layout/IconCircleList"/>
    <dgm:cxn modelId="{BFF8DE16-9137-451C-BFC4-D4EE82781F8E}" type="presParOf" srcId="{495B68A9-1523-4F46-9B02-682098319643}" destId="{D203E058-79E0-456E-A0FD-258E317D3D6A}" srcOrd="3" destOrd="0" presId="urn:microsoft.com/office/officeart/2018/2/layout/IconCircleList"/>
    <dgm:cxn modelId="{F6DE935E-6528-4A29-9FE2-2236A11FA3B5}" type="presParOf" srcId="{326FDCF2-F375-4C3F-9814-C84BA9388F92}" destId="{8F14F3AD-A362-45DF-80F5-2B8D1F566D80}" srcOrd="5" destOrd="0" presId="urn:microsoft.com/office/officeart/2018/2/layout/IconCircleList"/>
    <dgm:cxn modelId="{1E564FA9-F723-4479-8013-22D1426128B6}" type="presParOf" srcId="{326FDCF2-F375-4C3F-9814-C84BA9388F92}" destId="{BDD20EE1-5DFF-4E16-802C-2448893CCB5A}" srcOrd="6" destOrd="0" presId="urn:microsoft.com/office/officeart/2018/2/layout/IconCircleList"/>
    <dgm:cxn modelId="{794FF77C-CF66-43A6-AFF0-913CEF2D0C2A}" type="presParOf" srcId="{BDD20EE1-5DFF-4E16-802C-2448893CCB5A}" destId="{7089FE6B-57E5-4306-8097-E758E000C828}" srcOrd="0" destOrd="0" presId="urn:microsoft.com/office/officeart/2018/2/layout/IconCircleList"/>
    <dgm:cxn modelId="{091EE8DB-F92B-4CB3-ABD6-FFEB56B07A8B}" type="presParOf" srcId="{BDD20EE1-5DFF-4E16-802C-2448893CCB5A}" destId="{41C0BC0F-FFD5-42B5-B952-9316B9364F6F}" srcOrd="1" destOrd="0" presId="urn:microsoft.com/office/officeart/2018/2/layout/IconCircleList"/>
    <dgm:cxn modelId="{DAE7DE5D-0787-4DCA-83CB-B15B42A3D0EC}" type="presParOf" srcId="{BDD20EE1-5DFF-4E16-802C-2448893CCB5A}" destId="{392FDDC2-BC7A-49BF-88A1-7B4956AD8377}" srcOrd="2" destOrd="0" presId="urn:microsoft.com/office/officeart/2018/2/layout/IconCircleList"/>
    <dgm:cxn modelId="{03A77C2B-16FB-486D-9C1B-3FF393F2E432}" type="presParOf" srcId="{BDD20EE1-5DFF-4E16-802C-2448893CCB5A}" destId="{7703AFE5-FAA2-4D8A-AEFA-D3C5CB41E5B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40066-1B2E-4C4E-80A2-97E86ABFA479}">
      <dsp:nvSpPr>
        <dsp:cNvPr id="0" name=""/>
        <dsp:cNvSpPr/>
      </dsp:nvSpPr>
      <dsp:spPr>
        <a:xfrm>
          <a:off x="1067525" y="624078"/>
          <a:ext cx="804071" cy="80407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B2F71-E638-412C-8147-FC7081E08B04}">
      <dsp:nvSpPr>
        <dsp:cNvPr id="0" name=""/>
        <dsp:cNvSpPr/>
      </dsp:nvSpPr>
      <dsp:spPr>
        <a:xfrm>
          <a:off x="1236380" y="792933"/>
          <a:ext cx="466361" cy="4663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AF25A-E676-44EA-BB66-F2100ACAD1CB}">
      <dsp:nvSpPr>
        <dsp:cNvPr id="0" name=""/>
        <dsp:cNvSpPr/>
      </dsp:nvSpPr>
      <dsp:spPr>
        <a:xfrm>
          <a:off x="2043897" y="624078"/>
          <a:ext cx="1895311" cy="804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noProof="0" dirty="0"/>
            <a:t>Uma linguagem de programação </a:t>
          </a:r>
        </a:p>
      </dsp:txBody>
      <dsp:txXfrm>
        <a:off x="2043897" y="624078"/>
        <a:ext cx="1895311" cy="8040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40066-1B2E-4C4E-80A2-97E86ABFA479}">
      <dsp:nvSpPr>
        <dsp:cNvPr id="0" name=""/>
        <dsp:cNvSpPr/>
      </dsp:nvSpPr>
      <dsp:spPr>
        <a:xfrm>
          <a:off x="1067525" y="624078"/>
          <a:ext cx="804071" cy="80407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B2F71-E638-412C-8147-FC7081E08B04}">
      <dsp:nvSpPr>
        <dsp:cNvPr id="0" name=""/>
        <dsp:cNvSpPr/>
      </dsp:nvSpPr>
      <dsp:spPr>
        <a:xfrm>
          <a:off x="1236380" y="792933"/>
          <a:ext cx="466361" cy="4663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AF25A-E676-44EA-BB66-F2100ACAD1CB}">
      <dsp:nvSpPr>
        <dsp:cNvPr id="0" name=""/>
        <dsp:cNvSpPr/>
      </dsp:nvSpPr>
      <dsp:spPr>
        <a:xfrm>
          <a:off x="2043897" y="624078"/>
          <a:ext cx="1895311" cy="804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noProof="0" dirty="0"/>
            <a:t>Alto nível</a:t>
          </a:r>
        </a:p>
      </dsp:txBody>
      <dsp:txXfrm>
        <a:off x="2043897" y="624078"/>
        <a:ext cx="1895311" cy="8040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40066-1B2E-4C4E-80A2-97E86ABFA479}">
      <dsp:nvSpPr>
        <dsp:cNvPr id="0" name=""/>
        <dsp:cNvSpPr/>
      </dsp:nvSpPr>
      <dsp:spPr>
        <a:xfrm>
          <a:off x="1067525" y="624078"/>
          <a:ext cx="804071" cy="80407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B2F71-E638-412C-8147-FC7081E08B04}">
      <dsp:nvSpPr>
        <dsp:cNvPr id="0" name=""/>
        <dsp:cNvSpPr/>
      </dsp:nvSpPr>
      <dsp:spPr>
        <a:xfrm>
          <a:off x="1236380" y="792933"/>
          <a:ext cx="466361" cy="4663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AF25A-E676-44EA-BB66-F2100ACAD1CB}">
      <dsp:nvSpPr>
        <dsp:cNvPr id="0" name=""/>
        <dsp:cNvSpPr/>
      </dsp:nvSpPr>
      <dsp:spPr>
        <a:xfrm>
          <a:off x="2043897" y="624078"/>
          <a:ext cx="1895311" cy="804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noProof="0" dirty="0"/>
            <a:t>Fortemente </a:t>
          </a:r>
          <a:r>
            <a:rPr lang="pt-BR" sz="2400" kern="1200" noProof="0" dirty="0" err="1"/>
            <a:t>tipada</a:t>
          </a:r>
          <a:endParaRPr lang="pt-BR" sz="2400" kern="1200" noProof="0" dirty="0"/>
        </a:p>
      </dsp:txBody>
      <dsp:txXfrm>
        <a:off x="2043897" y="624078"/>
        <a:ext cx="1895311" cy="8040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40066-1B2E-4C4E-80A2-97E86ABFA479}">
      <dsp:nvSpPr>
        <dsp:cNvPr id="0" name=""/>
        <dsp:cNvSpPr/>
      </dsp:nvSpPr>
      <dsp:spPr>
        <a:xfrm>
          <a:off x="1067525" y="624078"/>
          <a:ext cx="804071" cy="80407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B2F71-E638-412C-8147-FC7081E08B04}">
      <dsp:nvSpPr>
        <dsp:cNvPr id="0" name=""/>
        <dsp:cNvSpPr/>
      </dsp:nvSpPr>
      <dsp:spPr>
        <a:xfrm>
          <a:off x="1236380" y="792933"/>
          <a:ext cx="466361" cy="4663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AF25A-E676-44EA-BB66-F2100ACAD1CB}">
      <dsp:nvSpPr>
        <dsp:cNvPr id="0" name=""/>
        <dsp:cNvSpPr/>
      </dsp:nvSpPr>
      <dsp:spPr>
        <a:xfrm>
          <a:off x="2043897" y="624078"/>
          <a:ext cx="1895311" cy="804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noProof="0" dirty="0" err="1"/>
            <a:t>Multiparadigma</a:t>
          </a:r>
          <a:endParaRPr lang="pt-BR" sz="2200" kern="1200" noProof="0" dirty="0"/>
        </a:p>
      </dsp:txBody>
      <dsp:txXfrm>
        <a:off x="2043897" y="624078"/>
        <a:ext cx="1895311" cy="80407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40066-1B2E-4C4E-80A2-97E86ABFA479}">
      <dsp:nvSpPr>
        <dsp:cNvPr id="0" name=""/>
        <dsp:cNvSpPr/>
      </dsp:nvSpPr>
      <dsp:spPr>
        <a:xfrm>
          <a:off x="1067525" y="624078"/>
          <a:ext cx="804071" cy="80407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B2F71-E638-412C-8147-FC7081E08B04}">
      <dsp:nvSpPr>
        <dsp:cNvPr id="0" name=""/>
        <dsp:cNvSpPr/>
      </dsp:nvSpPr>
      <dsp:spPr>
        <a:xfrm>
          <a:off x="1236380" y="792933"/>
          <a:ext cx="466361" cy="4663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AF25A-E676-44EA-BB66-F2100ACAD1CB}">
      <dsp:nvSpPr>
        <dsp:cNvPr id="0" name=""/>
        <dsp:cNvSpPr/>
      </dsp:nvSpPr>
      <dsp:spPr>
        <a:xfrm>
          <a:off x="2043897" y="624078"/>
          <a:ext cx="1895311" cy="804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noProof="0" dirty="0"/>
            <a:t>Compilada</a:t>
          </a:r>
        </a:p>
      </dsp:txBody>
      <dsp:txXfrm>
        <a:off x="2043897" y="624078"/>
        <a:ext cx="1895311" cy="80407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40066-1B2E-4C4E-80A2-97E86ABFA479}">
      <dsp:nvSpPr>
        <dsp:cNvPr id="0" name=""/>
        <dsp:cNvSpPr/>
      </dsp:nvSpPr>
      <dsp:spPr>
        <a:xfrm>
          <a:off x="19583" y="530992"/>
          <a:ext cx="604800" cy="6048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B2F71-E638-412C-8147-FC7081E08B04}">
      <dsp:nvSpPr>
        <dsp:cNvPr id="0" name=""/>
        <dsp:cNvSpPr/>
      </dsp:nvSpPr>
      <dsp:spPr>
        <a:xfrm>
          <a:off x="146591" y="658000"/>
          <a:ext cx="350784" cy="3507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AF25A-E676-44EA-BB66-F2100ACAD1CB}">
      <dsp:nvSpPr>
        <dsp:cNvPr id="0" name=""/>
        <dsp:cNvSpPr/>
      </dsp:nvSpPr>
      <dsp:spPr>
        <a:xfrm>
          <a:off x="753983" y="530992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noProof="0" dirty="0"/>
            <a:t>Boas vagas no mercado</a:t>
          </a:r>
        </a:p>
      </dsp:txBody>
      <dsp:txXfrm>
        <a:off x="753983" y="530992"/>
        <a:ext cx="1425599" cy="604800"/>
      </dsp:txXfrm>
    </dsp:sp>
    <dsp:sp modelId="{75512A68-FA50-4392-A441-C6EC352FE606}">
      <dsp:nvSpPr>
        <dsp:cNvPr id="0" name=""/>
        <dsp:cNvSpPr/>
      </dsp:nvSpPr>
      <dsp:spPr>
        <a:xfrm>
          <a:off x="2427983" y="530992"/>
          <a:ext cx="604800" cy="6048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25A8E1-258A-4D4B-9D55-24376C0AB360}">
      <dsp:nvSpPr>
        <dsp:cNvPr id="0" name=""/>
        <dsp:cNvSpPr/>
      </dsp:nvSpPr>
      <dsp:spPr>
        <a:xfrm>
          <a:off x="2554991" y="658000"/>
          <a:ext cx="350784" cy="3507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3C7F31-A7C1-43C9-AE27-AAE9100EE1FE}">
      <dsp:nvSpPr>
        <dsp:cNvPr id="0" name=""/>
        <dsp:cNvSpPr/>
      </dsp:nvSpPr>
      <dsp:spPr>
        <a:xfrm>
          <a:off x="3162383" y="530992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noProof="0" dirty="0"/>
            <a:t>Multiplataforma</a:t>
          </a:r>
        </a:p>
      </dsp:txBody>
      <dsp:txXfrm>
        <a:off x="3162383" y="530992"/>
        <a:ext cx="1425599" cy="604800"/>
      </dsp:txXfrm>
    </dsp:sp>
    <dsp:sp modelId="{2CA4BD4C-87EF-4944-9E57-97154B3B633C}">
      <dsp:nvSpPr>
        <dsp:cNvPr id="0" name=""/>
        <dsp:cNvSpPr/>
      </dsp:nvSpPr>
      <dsp:spPr>
        <a:xfrm>
          <a:off x="19583" y="1601057"/>
          <a:ext cx="604800" cy="6048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9F53AC-3AF2-437B-A5AB-1239ADEC0676}">
      <dsp:nvSpPr>
        <dsp:cNvPr id="0" name=""/>
        <dsp:cNvSpPr/>
      </dsp:nvSpPr>
      <dsp:spPr>
        <a:xfrm>
          <a:off x="146591" y="1728065"/>
          <a:ext cx="350784" cy="3507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03E058-79E0-456E-A0FD-258E317D3D6A}">
      <dsp:nvSpPr>
        <dsp:cNvPr id="0" name=""/>
        <dsp:cNvSpPr/>
      </dsp:nvSpPr>
      <dsp:spPr>
        <a:xfrm>
          <a:off x="753983" y="1601057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noProof="0" dirty="0"/>
            <a:t>Atende uma alta gama de soluções</a:t>
          </a:r>
        </a:p>
      </dsp:txBody>
      <dsp:txXfrm>
        <a:off x="753983" y="1601057"/>
        <a:ext cx="1425599" cy="604800"/>
      </dsp:txXfrm>
    </dsp:sp>
    <dsp:sp modelId="{7089FE6B-57E5-4306-8097-E758E000C828}">
      <dsp:nvSpPr>
        <dsp:cNvPr id="0" name=""/>
        <dsp:cNvSpPr/>
      </dsp:nvSpPr>
      <dsp:spPr>
        <a:xfrm>
          <a:off x="2427983" y="1601057"/>
          <a:ext cx="604800" cy="6048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C0BC0F-FFD5-42B5-B952-9316B9364F6F}">
      <dsp:nvSpPr>
        <dsp:cNvPr id="0" name=""/>
        <dsp:cNvSpPr/>
      </dsp:nvSpPr>
      <dsp:spPr>
        <a:xfrm>
          <a:off x="2554991" y="1728065"/>
          <a:ext cx="350784" cy="35078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03AFE5-FAA2-4D8A-AEFA-D3C5CB41E5BC}">
      <dsp:nvSpPr>
        <dsp:cNvPr id="0" name=""/>
        <dsp:cNvSpPr/>
      </dsp:nvSpPr>
      <dsp:spPr>
        <a:xfrm>
          <a:off x="3162383" y="1601057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noProof="0" dirty="0"/>
            <a:t>Performático </a:t>
          </a:r>
        </a:p>
      </dsp:txBody>
      <dsp:txXfrm>
        <a:off x="3162383" y="1601057"/>
        <a:ext cx="1425599" cy="6048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40066-1B2E-4C4E-80A2-97E86ABFA479}">
      <dsp:nvSpPr>
        <dsp:cNvPr id="0" name=""/>
        <dsp:cNvSpPr/>
      </dsp:nvSpPr>
      <dsp:spPr>
        <a:xfrm>
          <a:off x="382432" y="830446"/>
          <a:ext cx="1075956" cy="107595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B2F71-E638-412C-8147-FC7081E08B04}">
      <dsp:nvSpPr>
        <dsp:cNvPr id="0" name=""/>
        <dsp:cNvSpPr/>
      </dsp:nvSpPr>
      <dsp:spPr>
        <a:xfrm>
          <a:off x="608383" y="1056397"/>
          <a:ext cx="624054" cy="6240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AF25A-E676-44EA-BB66-F2100ACAD1CB}">
      <dsp:nvSpPr>
        <dsp:cNvPr id="0" name=""/>
        <dsp:cNvSpPr/>
      </dsp:nvSpPr>
      <dsp:spPr>
        <a:xfrm>
          <a:off x="1688951" y="830446"/>
          <a:ext cx="2536183" cy="10759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noProof="0" dirty="0"/>
            <a:t>Complexidade inicial</a:t>
          </a:r>
        </a:p>
      </dsp:txBody>
      <dsp:txXfrm>
        <a:off x="1688951" y="830446"/>
        <a:ext cx="2536183" cy="107595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EEB127-C2F5-4C0D-B108-CC2B3F78F4F1}">
      <dsp:nvSpPr>
        <dsp:cNvPr id="0" name=""/>
        <dsp:cNvSpPr/>
      </dsp:nvSpPr>
      <dsp:spPr>
        <a:xfrm>
          <a:off x="1081232" y="96532"/>
          <a:ext cx="2391395" cy="23916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noProof="0" dirty="0"/>
            <a:t>Numéricos: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noProof="0" dirty="0"/>
            <a:t>- Byte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noProof="0" dirty="0"/>
            <a:t>- </a:t>
          </a:r>
          <a:r>
            <a:rPr lang="pt-BR" sz="1800" b="1" kern="1200" noProof="0" dirty="0" err="1"/>
            <a:t>Sbyte</a:t>
          </a:r>
          <a:endParaRPr lang="pt-BR" sz="1800" b="1" kern="1200" noProof="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noProof="0" dirty="0"/>
            <a:t>- Short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noProof="0" dirty="0"/>
            <a:t>- </a:t>
          </a:r>
          <a:r>
            <a:rPr lang="pt-BR" sz="1800" b="1" kern="1200" noProof="0" dirty="0" err="1"/>
            <a:t>Ushort</a:t>
          </a:r>
          <a:endParaRPr lang="pt-BR" sz="1800" b="1" kern="1200" noProof="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noProof="0" dirty="0"/>
            <a:t>- </a:t>
          </a:r>
          <a:r>
            <a:rPr lang="pt-BR" sz="1800" b="1" kern="1200" noProof="0" dirty="0" err="1"/>
            <a:t>Int</a:t>
          </a:r>
          <a:endParaRPr lang="pt-BR" sz="1800" b="1" kern="1200" noProof="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noProof="0" dirty="0"/>
            <a:t>- </a:t>
          </a:r>
          <a:r>
            <a:rPr lang="pt-BR" sz="1800" b="1" kern="1200" noProof="0" dirty="0" err="1"/>
            <a:t>Uint</a:t>
          </a:r>
          <a:endParaRPr lang="pt-BR" sz="1800" b="1" kern="1200" noProof="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noProof="0" dirty="0"/>
            <a:t>- </a:t>
          </a:r>
          <a:r>
            <a:rPr lang="pt-BR" sz="1800" b="1" kern="1200" noProof="0" dirty="0" err="1"/>
            <a:t>Long</a:t>
          </a:r>
          <a:endParaRPr lang="pt-BR" sz="1800" b="1" kern="1200" noProof="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noProof="0" dirty="0"/>
            <a:t>- </a:t>
          </a:r>
          <a:r>
            <a:rPr lang="pt-BR" sz="1800" b="1" kern="1200" noProof="0" dirty="0" err="1"/>
            <a:t>Ulong</a:t>
          </a:r>
          <a:endParaRPr lang="pt-BR" sz="1800" b="1" kern="1200" noProof="0" dirty="0"/>
        </a:p>
      </dsp:txBody>
      <dsp:txXfrm>
        <a:off x="1431444" y="446783"/>
        <a:ext cx="1690971" cy="1691162"/>
      </dsp:txXfrm>
    </dsp:sp>
    <dsp:sp modelId="{8A0FF0D8-0AF7-44A4-833E-7EA23A507B5A}">
      <dsp:nvSpPr>
        <dsp:cNvPr id="0" name=""/>
        <dsp:cNvSpPr/>
      </dsp:nvSpPr>
      <dsp:spPr>
        <a:xfrm>
          <a:off x="2951226" y="-12433"/>
          <a:ext cx="265874" cy="26598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88BAF3-9DE2-4A25-84FE-B7C476401BC3}">
      <dsp:nvSpPr>
        <dsp:cNvPr id="0" name=""/>
        <dsp:cNvSpPr/>
      </dsp:nvSpPr>
      <dsp:spPr>
        <a:xfrm>
          <a:off x="1816555" y="2310498"/>
          <a:ext cx="192783" cy="1927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88D093-07AF-4EEB-B57C-FB5DA4420E30}">
      <dsp:nvSpPr>
        <dsp:cNvPr id="0" name=""/>
        <dsp:cNvSpPr/>
      </dsp:nvSpPr>
      <dsp:spPr>
        <a:xfrm>
          <a:off x="3626657" y="1067168"/>
          <a:ext cx="192783" cy="1927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9685E2-34CD-4723-A342-ED2D0CA22ECA}">
      <dsp:nvSpPr>
        <dsp:cNvPr id="0" name=""/>
        <dsp:cNvSpPr/>
      </dsp:nvSpPr>
      <dsp:spPr>
        <a:xfrm>
          <a:off x="2705418" y="2515577"/>
          <a:ext cx="265874" cy="26598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2F7230-9226-4387-9620-3DC67223F95C}">
      <dsp:nvSpPr>
        <dsp:cNvPr id="0" name=""/>
        <dsp:cNvSpPr/>
      </dsp:nvSpPr>
      <dsp:spPr>
        <a:xfrm>
          <a:off x="1470085" y="236050"/>
          <a:ext cx="192783" cy="1927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682D7C4-37F7-4CA1-B102-AED7627E9C93}">
      <dsp:nvSpPr>
        <dsp:cNvPr id="0" name=""/>
        <dsp:cNvSpPr/>
      </dsp:nvSpPr>
      <dsp:spPr>
        <a:xfrm>
          <a:off x="1263714" y="1468386"/>
          <a:ext cx="192783" cy="1927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DD2561-1FC5-4EA6-AD90-3ADAF62A41D1}">
      <dsp:nvSpPr>
        <dsp:cNvPr id="0" name=""/>
        <dsp:cNvSpPr/>
      </dsp:nvSpPr>
      <dsp:spPr>
        <a:xfrm>
          <a:off x="0" y="117069"/>
          <a:ext cx="1388040" cy="138772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noProof="0" dirty="0"/>
            <a:t>Ponto Flutuante:</a:t>
          </a: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noProof="0" dirty="0"/>
            <a:t>- </a:t>
          </a:r>
          <a:r>
            <a:rPr lang="pt-BR" sz="1800" b="1" kern="1200" noProof="0" dirty="0" err="1"/>
            <a:t>Float</a:t>
          </a:r>
          <a:endParaRPr lang="pt-BR" sz="1800" b="1" kern="1200" noProof="0" dirty="0"/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noProof="0" dirty="0"/>
            <a:t>- Double</a:t>
          </a:r>
        </a:p>
      </dsp:txBody>
      <dsp:txXfrm>
        <a:off x="203274" y="320296"/>
        <a:ext cx="981492" cy="981268"/>
      </dsp:txXfrm>
    </dsp:sp>
    <dsp:sp modelId="{2470B0FE-F3CE-48F3-AE82-73016C487D68}">
      <dsp:nvSpPr>
        <dsp:cNvPr id="0" name=""/>
        <dsp:cNvSpPr/>
      </dsp:nvSpPr>
      <dsp:spPr>
        <a:xfrm>
          <a:off x="3229726" y="81083"/>
          <a:ext cx="265874" cy="26598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BC9D73-B86D-4378-970E-5CD650E31618}">
      <dsp:nvSpPr>
        <dsp:cNvPr id="0" name=""/>
        <dsp:cNvSpPr/>
      </dsp:nvSpPr>
      <dsp:spPr>
        <a:xfrm>
          <a:off x="425377" y="1785226"/>
          <a:ext cx="480731" cy="4808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301C3D-F1F9-4A72-AC54-827EBC1AD812}">
      <dsp:nvSpPr>
        <dsp:cNvPr id="0" name=""/>
        <dsp:cNvSpPr/>
      </dsp:nvSpPr>
      <dsp:spPr>
        <a:xfrm>
          <a:off x="3662985" y="-198536"/>
          <a:ext cx="1511108" cy="151076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noProof="0" dirty="0"/>
            <a:t>Texto:</a:t>
          </a: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noProof="0" dirty="0"/>
            <a:t>- Char</a:t>
          </a: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noProof="0" dirty="0"/>
            <a:t>- </a:t>
          </a:r>
          <a:r>
            <a:rPr lang="pt-BR" sz="1800" b="1" kern="1200" noProof="0" dirty="0" err="1"/>
            <a:t>String</a:t>
          </a:r>
          <a:endParaRPr lang="pt-BR" sz="1200" b="1" kern="1200" noProof="0" dirty="0"/>
        </a:p>
      </dsp:txBody>
      <dsp:txXfrm>
        <a:off x="3884282" y="22710"/>
        <a:ext cx="1068514" cy="1068270"/>
      </dsp:txXfrm>
    </dsp:sp>
    <dsp:sp modelId="{0DF8FB3E-B0B0-40D8-B039-0C7B496BBA97}">
      <dsp:nvSpPr>
        <dsp:cNvPr id="0" name=""/>
        <dsp:cNvSpPr/>
      </dsp:nvSpPr>
      <dsp:spPr>
        <a:xfrm>
          <a:off x="3284259" y="741946"/>
          <a:ext cx="265874" cy="26598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22614F8-042B-41CB-A6A7-8094C903EB2F}">
      <dsp:nvSpPr>
        <dsp:cNvPr id="0" name=""/>
        <dsp:cNvSpPr/>
      </dsp:nvSpPr>
      <dsp:spPr>
        <a:xfrm>
          <a:off x="242404" y="2357437"/>
          <a:ext cx="192783" cy="1927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5BB588-B4E8-4D50-9280-4D4F2686007C}">
      <dsp:nvSpPr>
        <dsp:cNvPr id="0" name=""/>
        <dsp:cNvSpPr/>
      </dsp:nvSpPr>
      <dsp:spPr>
        <a:xfrm>
          <a:off x="1654251" y="1963051"/>
          <a:ext cx="192783" cy="1927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A2CC22-9E6F-4364-A31F-35E437D80E20}">
      <dsp:nvSpPr>
        <dsp:cNvPr id="0" name=""/>
        <dsp:cNvSpPr/>
      </dsp:nvSpPr>
      <dsp:spPr>
        <a:xfrm>
          <a:off x="4031901" y="1432492"/>
          <a:ext cx="1511108" cy="151076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noProof="0" dirty="0"/>
            <a:t>Booleano:</a:t>
          </a:r>
        </a:p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noProof="0" dirty="0"/>
            <a:t>- </a:t>
          </a:r>
          <a:r>
            <a:rPr lang="pt-BR" sz="1600" b="1" kern="1200" noProof="0" dirty="0" err="1"/>
            <a:t>Bool</a:t>
          </a:r>
          <a:endParaRPr lang="pt-BR" sz="1600" b="1" kern="1200" noProof="0" dirty="0"/>
        </a:p>
      </dsp:txBody>
      <dsp:txXfrm>
        <a:off x="4253198" y="1653738"/>
        <a:ext cx="1068514" cy="1068270"/>
      </dsp:txXfrm>
    </dsp:sp>
    <dsp:sp modelId="{5B80A2C8-2417-4721-BE6F-F11CF2B3A620}">
      <dsp:nvSpPr>
        <dsp:cNvPr id="0" name=""/>
        <dsp:cNvSpPr/>
      </dsp:nvSpPr>
      <dsp:spPr>
        <a:xfrm>
          <a:off x="3901361" y="1717052"/>
          <a:ext cx="192783" cy="1927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40066-1B2E-4C4E-80A2-97E86ABFA479}">
      <dsp:nvSpPr>
        <dsp:cNvPr id="0" name=""/>
        <dsp:cNvSpPr/>
      </dsp:nvSpPr>
      <dsp:spPr>
        <a:xfrm>
          <a:off x="29566" y="413591"/>
          <a:ext cx="722201" cy="72220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B2F71-E638-412C-8147-FC7081E08B04}">
      <dsp:nvSpPr>
        <dsp:cNvPr id="0" name=""/>
        <dsp:cNvSpPr/>
      </dsp:nvSpPr>
      <dsp:spPr>
        <a:xfrm>
          <a:off x="181228" y="565253"/>
          <a:ext cx="418877" cy="4188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AF25A-E676-44EA-BB66-F2100ACAD1CB}">
      <dsp:nvSpPr>
        <dsp:cNvPr id="0" name=""/>
        <dsp:cNvSpPr/>
      </dsp:nvSpPr>
      <dsp:spPr>
        <a:xfrm>
          <a:off x="906525" y="413591"/>
          <a:ext cx="1702332" cy="72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/>
            <a:t>Não utilize acentos em variáveis</a:t>
          </a:r>
        </a:p>
      </dsp:txBody>
      <dsp:txXfrm>
        <a:off x="906525" y="413591"/>
        <a:ext cx="1702332" cy="722201"/>
      </dsp:txXfrm>
    </dsp:sp>
    <dsp:sp modelId="{75512A68-FA50-4392-A441-C6EC352FE606}">
      <dsp:nvSpPr>
        <dsp:cNvPr id="0" name=""/>
        <dsp:cNvSpPr/>
      </dsp:nvSpPr>
      <dsp:spPr>
        <a:xfrm>
          <a:off x="2905476" y="413591"/>
          <a:ext cx="722201" cy="72220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25A8E1-258A-4D4B-9D55-24376C0AB360}">
      <dsp:nvSpPr>
        <dsp:cNvPr id="0" name=""/>
        <dsp:cNvSpPr/>
      </dsp:nvSpPr>
      <dsp:spPr>
        <a:xfrm>
          <a:off x="3057139" y="565253"/>
          <a:ext cx="418877" cy="4188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3C7F31-A7C1-43C9-AE27-AAE9100EE1FE}">
      <dsp:nvSpPr>
        <dsp:cNvPr id="0" name=""/>
        <dsp:cNvSpPr/>
      </dsp:nvSpPr>
      <dsp:spPr>
        <a:xfrm>
          <a:off x="3782436" y="413591"/>
          <a:ext cx="1702332" cy="72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/>
            <a:t>Não utilize palavras reservadas</a:t>
          </a:r>
        </a:p>
      </dsp:txBody>
      <dsp:txXfrm>
        <a:off x="3782436" y="413591"/>
        <a:ext cx="1702332" cy="722201"/>
      </dsp:txXfrm>
    </dsp:sp>
    <dsp:sp modelId="{2CA4BD4C-87EF-4944-9E57-97154B3B633C}">
      <dsp:nvSpPr>
        <dsp:cNvPr id="0" name=""/>
        <dsp:cNvSpPr/>
      </dsp:nvSpPr>
      <dsp:spPr>
        <a:xfrm>
          <a:off x="29566" y="1601057"/>
          <a:ext cx="722201" cy="72220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9F53AC-3AF2-437B-A5AB-1239ADEC0676}">
      <dsp:nvSpPr>
        <dsp:cNvPr id="0" name=""/>
        <dsp:cNvSpPr/>
      </dsp:nvSpPr>
      <dsp:spPr>
        <a:xfrm>
          <a:off x="181228" y="1752719"/>
          <a:ext cx="418877" cy="41887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03E058-79E0-456E-A0FD-258E317D3D6A}">
      <dsp:nvSpPr>
        <dsp:cNvPr id="0" name=""/>
        <dsp:cNvSpPr/>
      </dsp:nvSpPr>
      <dsp:spPr>
        <a:xfrm>
          <a:off x="906525" y="1601057"/>
          <a:ext cx="1702332" cy="72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/>
            <a:t>Use Camel Case para variáveis.  </a:t>
          </a:r>
          <a:r>
            <a:rPr lang="pt-BR" sz="1600" kern="1200" noProof="0" dirty="0" err="1"/>
            <a:t>Ex</a:t>
          </a:r>
          <a:r>
            <a:rPr lang="pt-BR" sz="1600" kern="1200" noProof="0" dirty="0"/>
            <a:t>: </a:t>
          </a:r>
          <a:r>
            <a:rPr lang="pt-BR" sz="1600" kern="1200" noProof="0" dirty="0" err="1"/>
            <a:t>nomeDoUsuario</a:t>
          </a:r>
          <a:endParaRPr lang="pt-BR" sz="1600" kern="1200" noProof="0" dirty="0"/>
        </a:p>
      </dsp:txBody>
      <dsp:txXfrm>
        <a:off x="906525" y="1601057"/>
        <a:ext cx="1702332" cy="722201"/>
      </dsp:txXfrm>
    </dsp:sp>
    <dsp:sp modelId="{7089FE6B-57E5-4306-8097-E758E000C828}">
      <dsp:nvSpPr>
        <dsp:cNvPr id="0" name=""/>
        <dsp:cNvSpPr/>
      </dsp:nvSpPr>
      <dsp:spPr>
        <a:xfrm>
          <a:off x="2905476" y="1601057"/>
          <a:ext cx="722201" cy="72220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C0BC0F-FFD5-42B5-B952-9316B9364F6F}">
      <dsp:nvSpPr>
        <dsp:cNvPr id="0" name=""/>
        <dsp:cNvSpPr/>
      </dsp:nvSpPr>
      <dsp:spPr>
        <a:xfrm>
          <a:off x="3057139" y="1752719"/>
          <a:ext cx="418877" cy="41887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03AFE5-FAA2-4D8A-AEFA-D3C5CB41E5BC}">
      <dsp:nvSpPr>
        <dsp:cNvPr id="0" name=""/>
        <dsp:cNvSpPr/>
      </dsp:nvSpPr>
      <dsp:spPr>
        <a:xfrm>
          <a:off x="3782436" y="1601057"/>
          <a:ext cx="1702332" cy="72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/>
            <a:t>Dê um nome significativo para suas variáveis e evite abreviações </a:t>
          </a:r>
        </a:p>
      </dsp:txBody>
      <dsp:txXfrm>
        <a:off x="3782436" y="1601057"/>
        <a:ext cx="1702332" cy="7222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Lista de Círculos de Ícones"/>
  <dgm:desc val="Use para mostrar partes não sequenciais ou agrupadas de informações acompanhadas de elementos visuais relacionados. As formas circulares podem conter um ícone ou uma pequena imagem e a caixa de texto correspondente mostra o texto de Nível 1. Funciona melhor com ícones ou imagens pequenas com descrições de tamanho médio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Lista de Círculos de Ícones"/>
  <dgm:desc val="Use para mostrar partes não sequenciais ou agrupadas de informações acompanhadas de elementos visuais relacionados. As formas circulares podem conter um ícone ou uma pequena imagem e a caixa de texto correspondente mostra o texto de Nível 1. Funciona melhor com ícones ou imagens pequenas com descrições de tamanho médio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Lista de Círculos de Ícones"/>
  <dgm:desc val="Use para mostrar partes não sequenciais ou agrupadas de informações acompanhadas de elementos visuais relacionados. As formas circulares podem conter um ícone ou uma pequena imagem e a caixa de texto correspondente mostra o texto de Nível 1. Funciona melhor com ícones ou imagens pequenas com descrições de tamanho médio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Lista de Círculos de Ícones"/>
  <dgm:desc val="Use para mostrar partes não sequenciais ou agrupadas de informações acompanhadas de elementos visuais relacionados. As formas circulares podem conter um ícone ou uma pequena imagem e a caixa de texto correspondente mostra o texto de Nível 1. Funciona melhor com ícones ou imagens pequenas com descrições de tamanho médio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Lista de Círculos de Ícones"/>
  <dgm:desc val="Use para mostrar partes não sequenciais ou agrupadas de informações acompanhadas de elementos visuais relacionados. As formas circulares podem conter um ícone ou uma pequena imagem e a caixa de texto correspondente mostra o texto de Nível 1. Funciona melhor com ícones ou imagens pequenas com descrições de tamanho médio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Lista de Círculos de Ícones"/>
  <dgm:desc val="Use para mostrar partes não sequenciais ou agrupadas de informações acompanhadas de elementos visuais relacionados. As formas circulares podem conter um ícone ou uma pequena imagem e a caixa de texto correspondente mostra o texto de Nível 1. Funciona melhor com ícones ou imagens pequenas com descrições de tamanho médio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Lista de Círculos de Ícones"/>
  <dgm:desc val="Use para mostrar partes não sequenciais ou agrupadas de informações acompanhadas de elementos visuais relacionados. As formas circulares podem conter um ícone ou uma pequena imagem e a caixa de texto correspondente mostra o texto de Nível 1. Funciona melhor com ícones ou imagens pequenas com descrições de tamanho médio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Lista de Círculos de Ícones"/>
  <dgm:desc val="Use para mostrar partes não sequenciais ou agrupadas de informações acompanhadas de elementos visuais relacionados. As formas circulares podem conter um ícone ou uma pequena imagem e a caixa de texto correspondente mostra o texto de Nível 1. Funciona melhor com ícones ou imagens pequenas com descrições de tamanho médio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A2716EA-C0E0-4C9F-8893-2AE5046AE48B}" type="datetime1">
              <a:rPr lang="pt-BR" smtClean="0"/>
              <a:t>18/07/2024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EC605DA-80A8-4B7B-B889-6C5700BB4C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7D7717-0015-46A9-B3CC-4D0B256EA761}" type="datetime1">
              <a:rPr lang="pt-BR" smtClean="0"/>
              <a:pPr/>
              <a:t>18/07/2024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3544625-0ADF-4414-89A2-9E135F0C849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559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1945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0103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23891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16663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75107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4490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29971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6541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9620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97607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63988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92990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2293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20451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01610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69477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81052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44625-0ADF-4414-89A2-9E135F0C849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5595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366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25120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89310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89070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7470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06846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44625-0ADF-4414-89A2-9E135F0C849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6541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3654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4917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9607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122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4982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4031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961372" y="1016359"/>
            <a:ext cx="5398295" cy="2421464"/>
          </a:xfrm>
        </p:spPr>
        <p:txBody>
          <a:bodyPr rtlCol="0" anchor="b">
            <a:normAutofit/>
          </a:bodyPr>
          <a:lstStyle>
            <a:lvl1pPr algn="r">
              <a:defRPr sz="4000" b="1">
                <a:effectLst/>
              </a:defRPr>
            </a:lvl1pPr>
          </a:lstStyle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154097" y="3517199"/>
            <a:ext cx="7215997" cy="26261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none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 dirty="0"/>
              <a:t>Clique para editar o estilo de subtítulo Mestre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8649177" y="6403236"/>
            <a:ext cx="413375" cy="377825"/>
          </a:xfrm>
        </p:spPr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17250" y="103575"/>
            <a:ext cx="8451542" cy="1086034"/>
          </a:xfrm>
        </p:spPr>
        <p:txBody>
          <a:bodyPr rtlCol="0"/>
          <a:lstStyle>
            <a:lvl1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17251" y="1287262"/>
            <a:ext cx="8451542" cy="4503939"/>
          </a:xfrm>
        </p:spPr>
        <p:txBody>
          <a:bodyPr rtlCol="0" anchor="ctr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100"/>
            </a:lvl4pPr>
            <a:lvl5pPr>
              <a:defRPr sz="1100"/>
            </a:lvl5pPr>
          </a:lstStyle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2667F6-ED5A-4487-81A6-22B06AC2E96D}" type="datetime1">
              <a:rPr lang="pt-BR" noProof="0" smtClean="0"/>
              <a:t>18/07/2024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514351" y="2142067"/>
            <a:ext cx="3746501" cy="3649134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4366421" y="2142068"/>
            <a:ext cx="3746499" cy="3649133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BAF524-6D8A-4C41-B460-D05B573E7127}" type="datetime1">
              <a:rPr lang="pt-BR" noProof="0" smtClean="0"/>
              <a:t>18/07/2024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2EE9E6-29B3-4F0F-9541-16EF4C40DDAE}" type="datetime1">
              <a:rPr lang="pt-BR" noProof="0" smtClean="0"/>
              <a:t>18/07/2024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14350" y="1600200"/>
            <a:ext cx="4623490" cy="1371600"/>
          </a:xfrm>
        </p:spPr>
        <p:txBody>
          <a:bodyPr rtlCol="0" anchor="b">
            <a:normAutofit/>
          </a:bodyPr>
          <a:lstStyle>
            <a:lvl1pPr algn="l">
              <a:defRPr sz="21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4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5652190" y="914400"/>
            <a:ext cx="2460731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14350" y="2971800"/>
            <a:ext cx="4623490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0335F7-F78C-4176-B84C-23586D6A1FCB}" type="datetime1">
              <a:rPr lang="pt-BR" noProof="0" smtClean="0"/>
              <a:t>18/07/2024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203632" y="156840"/>
            <a:ext cx="8549751" cy="9883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03633" y="1225118"/>
            <a:ext cx="8549750" cy="4566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442245" y="5870576"/>
            <a:ext cx="120015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34CA2B3D-47D5-475F-9C0B-4EA3140F31A4}" type="datetime1">
              <a:rPr lang="pt-BR" noProof="0" smtClean="0"/>
              <a:t>18/07/2024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514351" y="5870576"/>
            <a:ext cx="5870744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7699546" y="5870576"/>
            <a:ext cx="413375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8" r:id="rId3"/>
    <p:sldLayoutId id="2147483750" r:id="rId4"/>
    <p:sldLayoutId id="2147483753" r:id="rId5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.microsoft.com/pt-br/vs/community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ople.com.br/noticias/informatica/o-que-sao-variaveis-e-para-que-elas-servem-na-programacao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6.jp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9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9.xml"/><Relationship Id="rId5" Type="http://schemas.openxmlformats.org/officeDocument/2006/relationships/image" Target="../media/image7.jpg"/><Relationship Id="rId10" Type="http://schemas.microsoft.com/office/2007/relationships/diagramDrawing" Target="../diagrams/drawing9.xml"/><Relationship Id="rId4" Type="http://schemas.openxmlformats.org/officeDocument/2006/relationships/image" Target="../media/image6.jpg"/><Relationship Id="rId9" Type="http://schemas.openxmlformats.org/officeDocument/2006/relationships/diagramColors" Target="../diagrams/colors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hyperlink" Target="https://learn.microsoft.com/pt-br/dotnet/csharp/" TargetMode="External"/><Relationship Id="rId5" Type="http://schemas.openxmlformats.org/officeDocument/2006/relationships/image" Target="../media/image7.jpg"/><Relationship Id="rId10" Type="http://schemas.microsoft.com/office/2007/relationships/diagramDrawing" Target="../diagrams/drawing1.xml"/><Relationship Id="rId4" Type="http://schemas.openxmlformats.org/officeDocument/2006/relationships/image" Target="../media/image6.jpg"/><Relationship Id="rId9" Type="http://schemas.openxmlformats.org/officeDocument/2006/relationships/diagramColors" Target="../diagrams/colors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11" Type="http://schemas.openxmlformats.org/officeDocument/2006/relationships/hyperlink" Target="https://learn.microsoft.com/pt-br/dotnet/csharp/" TargetMode="External"/><Relationship Id="rId5" Type="http://schemas.openxmlformats.org/officeDocument/2006/relationships/image" Target="../media/image7.jpg"/><Relationship Id="rId10" Type="http://schemas.microsoft.com/office/2007/relationships/diagramDrawing" Target="../diagrams/drawing2.xml"/><Relationship Id="rId4" Type="http://schemas.openxmlformats.org/officeDocument/2006/relationships/image" Target="../media/image6.jpg"/><Relationship Id="rId9" Type="http://schemas.openxmlformats.org/officeDocument/2006/relationships/diagramColors" Target="../diagrams/colors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pdfcoffee.com/lista-de-exercicios-resolvidos-em-c-01-ti-selvagem-4-pdf-free.htm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alta.io/cursos/fundamentos-csharp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11" Type="http://schemas.openxmlformats.org/officeDocument/2006/relationships/hyperlink" Target="https://learn.microsoft.com/pt-br/dotnet/csharp/" TargetMode="External"/><Relationship Id="rId5" Type="http://schemas.openxmlformats.org/officeDocument/2006/relationships/image" Target="../media/image7.jpg"/><Relationship Id="rId10" Type="http://schemas.microsoft.com/office/2007/relationships/diagramDrawing" Target="../diagrams/drawing3.xml"/><Relationship Id="rId4" Type="http://schemas.openxmlformats.org/officeDocument/2006/relationships/image" Target="../media/image6.jpg"/><Relationship Id="rId9" Type="http://schemas.openxmlformats.org/officeDocument/2006/relationships/diagramColors" Target="../diagrams/colors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4.xml"/><Relationship Id="rId11" Type="http://schemas.openxmlformats.org/officeDocument/2006/relationships/hyperlink" Target="https://learn.microsoft.com/pt-br/dotnet/csharp/" TargetMode="External"/><Relationship Id="rId5" Type="http://schemas.openxmlformats.org/officeDocument/2006/relationships/image" Target="../media/image7.jpg"/><Relationship Id="rId10" Type="http://schemas.microsoft.com/office/2007/relationships/diagramDrawing" Target="../diagrams/drawing4.xml"/><Relationship Id="rId4" Type="http://schemas.openxmlformats.org/officeDocument/2006/relationships/image" Target="../media/image6.jpg"/><Relationship Id="rId9" Type="http://schemas.openxmlformats.org/officeDocument/2006/relationships/diagramColors" Target="../diagrams/colors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PmYdKNGAFA&amp;list=PLWDIW9R2A3tZPE1eyPIPc6qzp2lN2HpTY&amp;index=7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arn.microsoft.com/pt-br/dotnet/api/system.collections.generic.list-1?view=net-8.0" TargetMode="External"/><Relationship Id="rId4" Type="http://schemas.openxmlformats.org/officeDocument/2006/relationships/hyperlink" Target="https://www.youtube.com/watch?v=vddjFwskK54&amp;list=PLWDIW9R2A3tYNEl1sRt3JtD4QvLD5fVXO&amp;index=18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5.xml"/><Relationship Id="rId11" Type="http://schemas.openxmlformats.org/officeDocument/2006/relationships/hyperlink" Target="https://learn.microsoft.com/pt-br/dotnet/csharp/" TargetMode="External"/><Relationship Id="rId5" Type="http://schemas.openxmlformats.org/officeDocument/2006/relationships/image" Target="../media/image7.jpg"/><Relationship Id="rId10" Type="http://schemas.microsoft.com/office/2007/relationships/diagramDrawing" Target="../diagrams/drawing5.xml"/><Relationship Id="rId4" Type="http://schemas.openxmlformats.org/officeDocument/2006/relationships/image" Target="../media/image6.jpg"/><Relationship Id="rId9" Type="http://schemas.openxmlformats.org/officeDocument/2006/relationships/diagramColors" Target="../diagrams/colors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hyperlink" Target="https://dotnet.microsoft.com/pt-br/apps/games/unity#:~:text=A%20Unity%20%C3%A9%20uma%20plataforma,e%20linguagem%20de%20programa%C3%A7%C3%A3o%20C%23.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6.xml"/><Relationship Id="rId5" Type="http://schemas.openxmlformats.org/officeDocument/2006/relationships/image" Target="../media/image7.jpg"/><Relationship Id="rId10" Type="http://schemas.microsoft.com/office/2007/relationships/diagramDrawing" Target="../diagrams/drawing6.xml"/><Relationship Id="rId4" Type="http://schemas.openxmlformats.org/officeDocument/2006/relationships/image" Target="../media/image6.jpg"/><Relationship Id="rId9" Type="http://schemas.openxmlformats.org/officeDocument/2006/relationships/diagramColors" Target="../diagrams/colors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7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7.xml"/><Relationship Id="rId5" Type="http://schemas.openxmlformats.org/officeDocument/2006/relationships/image" Target="../media/image7.jpg"/><Relationship Id="rId10" Type="http://schemas.microsoft.com/office/2007/relationships/diagramDrawing" Target="../diagrams/drawing7.xml"/><Relationship Id="rId4" Type="http://schemas.openxmlformats.org/officeDocument/2006/relationships/image" Target="../media/image6.jpg"/><Relationship Id="rId9" Type="http://schemas.openxmlformats.org/officeDocument/2006/relationships/diagramColors" Target="../diagrams/colors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799" y="1964267"/>
            <a:ext cx="5398295" cy="2421464"/>
          </a:xfrm>
        </p:spPr>
        <p:txBody>
          <a:bodyPr rtlCol="0">
            <a:normAutofit/>
          </a:bodyPr>
          <a:lstStyle/>
          <a:p>
            <a:r>
              <a:rPr lang="pt-BR" dirty="0"/>
              <a:t>Introdução ao </a:t>
            </a:r>
            <a:r>
              <a:rPr lang="pt-BR" dirty="0" err="1"/>
              <a:t>c#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1799" y="4385733"/>
            <a:ext cx="5398295" cy="1405467"/>
          </a:xfrm>
        </p:spPr>
        <p:txBody>
          <a:bodyPr rtlCol="0">
            <a:normAutofit/>
          </a:bodyPr>
          <a:lstStyle/>
          <a:p>
            <a:r>
              <a:rPr lang="pt-BR" sz="2400" dirty="0"/>
              <a:t>Variáveis</a:t>
            </a:r>
          </a:p>
          <a:p>
            <a:endParaRPr lang="pt-BR" dirty="0"/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CF226D6A-5937-2561-83EB-1A1BA1F29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1771" y="857250"/>
            <a:ext cx="2905276" cy="277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dirty="0"/>
              <a:t>Visual </a:t>
            </a:r>
            <a:r>
              <a:rPr lang="pt-BR" dirty="0" err="1"/>
              <a:t>studio</a:t>
            </a:r>
            <a:r>
              <a:rPr lang="pt-BR" dirty="0"/>
              <a:t> 2022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4307F09-9975-FA79-4C3D-E776FE7A4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dirty="0"/>
          </a:p>
          <a:p>
            <a:pPr marL="0" indent="0">
              <a:buNone/>
            </a:pPr>
            <a:r>
              <a:rPr lang="pt-BR" dirty="0"/>
              <a:t>Neste curso, o Visual Studio será nossa principal ferramenta de aprendizado. Utilizaremos sua interface para desenvolver nossos códigos. Para isso, vamos aprender um pouquinho mais sobre ele.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Visual Studio é um software criado pela Microsoft que pode ser definido como uma das melhores opções entre as </a:t>
            </a:r>
            <a:r>
              <a:rPr lang="pt-BR" dirty="0" err="1"/>
              <a:t>IDEs</a:t>
            </a:r>
            <a:r>
              <a:rPr lang="pt-BR" dirty="0"/>
              <a:t> –  Ambiente de Desenvolvimento Integrado – disponíveis no mercado. Desde 1997, quando a primeira versão da plataforma foi lançada, a Microsoft tem implementado mudanças a cada versão, além de melhorias significativas em recursos já existentes.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A versão Visual Studio Community é gratuita:</a:t>
            </a:r>
          </a:p>
          <a:p>
            <a:pPr marL="0" indent="0">
              <a:buNone/>
            </a:pPr>
            <a:r>
              <a:rPr lang="pt-BR" dirty="0">
                <a:hlinkClick r:id="rId3"/>
              </a:rPr>
              <a:t>https://visualstudio.microsoft.com/pt-br/vs/community/</a:t>
            </a:r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9390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dirty="0"/>
              <a:t>Variáveis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4307F09-9975-FA79-4C3D-E776FE7A4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Uma variável é um espaço na memória do computador destinado a um dado que é alterado durante a execução do algoritmo. As variáveis precisam ser definidas por nomes e tipos. 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Veja os diferentes tipos de dados: </a:t>
            </a:r>
          </a:p>
          <a:p>
            <a:r>
              <a:rPr lang="pt-BR" dirty="0"/>
              <a:t>inteiros: números inteiros (0, 1, 2 , 3…)</a:t>
            </a:r>
          </a:p>
          <a:p>
            <a:r>
              <a:rPr lang="pt-BR" dirty="0"/>
              <a:t>reais: números inteiros e decimais (0; 1,2; 2,1; 3) </a:t>
            </a:r>
          </a:p>
          <a:p>
            <a:r>
              <a:rPr lang="pt-BR" dirty="0"/>
              <a:t>caracteres: números reais, letras e outros símbolos </a:t>
            </a:r>
          </a:p>
          <a:p>
            <a:r>
              <a:rPr lang="pt-BR" dirty="0"/>
              <a:t>lógico: comandos de VERDADEIRO ou FALSO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58102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dirty="0"/>
              <a:t>Variáveis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4307F09-9975-FA79-4C3D-E776FE7A4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Você pode imaginar que as variáveis são como “caixas” destinadas a guardar algo mutável ao longo do tempo. Pense em uma aplicação que trabalha com a idade dos usuários cadastrados. Cada um colocará um número inteiro diferente, certo? </a:t>
            </a:r>
          </a:p>
          <a:p>
            <a:pPr marL="0" indent="0">
              <a:buNone/>
            </a:pPr>
            <a:r>
              <a:rPr lang="pt-BR" dirty="0"/>
              <a:t>Portanto a variável seria: var idade: inteiro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054FAD7-1733-A82B-288E-CD3B3A28FF30}"/>
              </a:ext>
            </a:extLst>
          </p:cNvPr>
          <p:cNvSpPr txBox="1"/>
          <p:nvPr/>
        </p:nvSpPr>
        <p:spPr>
          <a:xfrm>
            <a:off x="3021807" y="6469790"/>
            <a:ext cx="60150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900" dirty="0"/>
              <a:t>Fonte: </a:t>
            </a:r>
            <a:r>
              <a:rPr lang="pt-BR" sz="900" dirty="0">
                <a:hlinkClick r:id="rId3"/>
              </a:rPr>
              <a:t>https://www.people.com.br/noticias/informatica/o-que-sao-variaveis-e-para-que-elas-servem-na-programacao</a:t>
            </a:r>
            <a:endParaRPr lang="pt-BR" sz="900" dirty="0"/>
          </a:p>
        </p:txBody>
      </p:sp>
    </p:spTree>
    <p:extLst>
      <p:ext uri="{BB962C8B-B14F-4D97-AF65-F5344CB8AC3E}">
        <p14:creationId xmlns:p14="http://schemas.microsoft.com/office/powerpoint/2010/main" val="2450534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Céu noturno com montanhas no horizonte">
            <a:extLst>
              <a:ext uri="{FF2B5EF4-FFF2-40B4-BE49-F238E27FC236}">
                <a16:creationId xmlns:a16="http://schemas.microsoft.com/office/drawing/2014/main" id="{2739CFE1-3E46-48B5-9BDB-769492BA7A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4555" b="4555"/>
          <a:stretch/>
        </p:blipFill>
        <p:spPr>
          <a:xfrm>
            <a:off x="-450" y="856331"/>
            <a:ext cx="9144900" cy="5145339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graphicFrame>
        <p:nvGraphicFramePr>
          <p:cNvPr id="5" name="Espaço Reservado para Conteúdo 4" descr="gráfico do SmartArt">
            <a:extLst>
              <a:ext uri="{FF2B5EF4-FFF2-40B4-BE49-F238E27FC236}">
                <a16:creationId xmlns:a16="http://schemas.microsoft.com/office/drawing/2014/main" id="{21A182E9-AC38-4344-9247-5AB4B8F03A2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16600781"/>
              </p:ext>
            </p:extLst>
          </p:nvPr>
        </p:nvGraphicFramePr>
        <p:xfrm>
          <a:off x="1926992" y="2463801"/>
          <a:ext cx="5543010" cy="279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144E241E-3110-4B1C-B9B0-F17B90FEE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6677" y="1447801"/>
            <a:ext cx="5543010" cy="958850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algn="ctr" rtl="0"/>
            <a:r>
              <a:rPr lang="pt-BR"/>
              <a:t>Tipos de variável: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74828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FE63D37-BF24-C287-AC84-8F9DE070D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Variáveis mais comuns no C#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6832435-AED9-1F70-0A27-2EC7A9ACA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marL="0" indent="0">
              <a:buNone/>
            </a:pPr>
            <a:r>
              <a:rPr lang="pt-BR" sz="2000" b="1" dirty="0"/>
              <a:t>Numéricas</a:t>
            </a:r>
            <a:r>
              <a:rPr lang="pt-BR" sz="2000" dirty="0"/>
              <a:t>:</a:t>
            </a:r>
          </a:p>
          <a:p>
            <a:r>
              <a:rPr lang="pt-BR" sz="2000" dirty="0" err="1"/>
              <a:t>int</a:t>
            </a:r>
            <a:endParaRPr lang="pt-BR" sz="2000" dirty="0"/>
          </a:p>
          <a:p>
            <a:r>
              <a:rPr lang="pt-BR" sz="2000" dirty="0"/>
              <a:t>decimal</a:t>
            </a:r>
          </a:p>
          <a:p>
            <a:r>
              <a:rPr lang="pt-BR" sz="2000" dirty="0" err="1"/>
              <a:t>float</a:t>
            </a:r>
            <a:endParaRPr lang="pt-BR" sz="2000" dirty="0"/>
          </a:p>
          <a:p>
            <a:endParaRPr lang="pt-BR" sz="2000" dirty="0"/>
          </a:p>
          <a:p>
            <a:pPr marL="0" indent="0">
              <a:buNone/>
            </a:pPr>
            <a:r>
              <a:rPr lang="pt-BR" sz="2000" b="1" dirty="0"/>
              <a:t>Texto:</a:t>
            </a:r>
          </a:p>
          <a:p>
            <a:r>
              <a:rPr lang="pt-BR" sz="2000" dirty="0"/>
              <a:t>string</a:t>
            </a:r>
          </a:p>
          <a:p>
            <a:endParaRPr lang="pt-BR" sz="2000" dirty="0"/>
          </a:p>
          <a:p>
            <a:pPr marL="0" indent="0">
              <a:buNone/>
            </a:pPr>
            <a:r>
              <a:rPr lang="pt-BR" sz="2000" b="1" dirty="0"/>
              <a:t>Lógica</a:t>
            </a:r>
            <a:r>
              <a:rPr lang="pt-BR" sz="2000" dirty="0"/>
              <a:t>:</a:t>
            </a:r>
          </a:p>
          <a:p>
            <a:r>
              <a:rPr lang="pt-BR" sz="2000" dirty="0" err="1"/>
              <a:t>bool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456549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888779-7113-50DF-62D7-2DADB75E7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 onde utilizamos variáveis: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69CE05C-94EB-CD92-F71B-BC4B3B441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25" y="1109995"/>
            <a:ext cx="3033644" cy="550709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C74C433-F6B1-AB06-C558-9F7BE03193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735"/>
          <a:stretch/>
        </p:blipFill>
        <p:spPr>
          <a:xfrm>
            <a:off x="552017" y="1086783"/>
            <a:ext cx="4826386" cy="444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35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1" y="1314451"/>
            <a:ext cx="4607567" cy="109220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Boas práticas na programação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6666100" y="3965435"/>
            <a:ext cx="2477225" cy="2037974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6424201" y="3786447"/>
            <a:ext cx="2729951" cy="2372467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5548055" y="393108"/>
            <a:ext cx="3686293" cy="3203578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6041691" y="854353"/>
            <a:ext cx="3099566" cy="2584460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graphicFrame>
        <p:nvGraphicFramePr>
          <p:cNvPr id="5" name="Espaço Reservado para Conteúdo 4" descr="gráfico do SmartArt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2824454"/>
              </p:ext>
            </p:extLst>
          </p:nvPr>
        </p:nvGraphicFramePr>
        <p:xfrm>
          <a:off x="514351" y="2463801"/>
          <a:ext cx="5514335" cy="273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998689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FE63D37-BF24-C287-AC84-8F9DE070D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Operadores aritméticos: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6832435-AED9-1F70-0A27-2EC7A9ACA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251" y="1287263"/>
            <a:ext cx="8451542" cy="21417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2800" dirty="0"/>
              <a:t>+ 	Adição</a:t>
            </a:r>
          </a:p>
          <a:p>
            <a:pPr marL="0" indent="0">
              <a:buNone/>
            </a:pPr>
            <a:r>
              <a:rPr lang="pt-BR" sz="2800" dirty="0"/>
              <a:t>-	Subtração </a:t>
            </a:r>
          </a:p>
          <a:p>
            <a:pPr marL="0" indent="0">
              <a:buNone/>
            </a:pPr>
            <a:r>
              <a:rPr lang="pt-BR" sz="2800" dirty="0"/>
              <a:t>*	Multiplicação </a:t>
            </a:r>
          </a:p>
          <a:p>
            <a:pPr marL="0" indent="0">
              <a:buNone/>
            </a:pPr>
            <a:r>
              <a:rPr lang="pt-BR" sz="2800" dirty="0"/>
              <a:t>/	Divisão </a:t>
            </a:r>
          </a:p>
          <a:p>
            <a:endParaRPr lang="pt-BR" sz="20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5AA6D65-D75A-8043-7CD7-027E3C6E0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752850"/>
            <a:ext cx="6166861" cy="243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835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pt-BR" i="1" dirty="0"/>
              <a:t>Iniciando o primeiro código</a:t>
            </a:r>
            <a:r>
              <a:rPr lang="pt-BR" dirty="0"/>
              <a:t>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9276F4D-095F-CD59-E6DF-620D3A621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991" y="3240543"/>
            <a:ext cx="7316017" cy="342727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3492FB2-C63E-0237-BB62-7825B348C29D}"/>
              </a:ext>
            </a:extLst>
          </p:cNvPr>
          <p:cNvSpPr txBox="1"/>
          <p:nvPr/>
        </p:nvSpPr>
        <p:spPr>
          <a:xfrm>
            <a:off x="913991" y="1387402"/>
            <a:ext cx="7316017" cy="1733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eaLnBrk="1" latinLnBrk="0" hangingPunct="1"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pt-BR" sz="1600" cap="all" dirty="0"/>
              <a:t>Abra o visual </a:t>
            </a:r>
            <a:r>
              <a:rPr lang="pt-BR" sz="1600" cap="all" dirty="0" err="1"/>
              <a:t>studio</a:t>
            </a:r>
            <a:r>
              <a:rPr lang="pt-BR" sz="1600" cap="all" dirty="0"/>
              <a:t> 2022</a:t>
            </a:r>
          </a:p>
          <a:p>
            <a:pPr marL="285750" indent="-285750" rtl="0" eaLnBrk="1" latinLnBrk="0" hangingPunct="1"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pt-BR" sz="1600" cap="all" dirty="0"/>
              <a:t>Clique em </a:t>
            </a:r>
            <a:r>
              <a:rPr lang="pt-BR" sz="1600" cap="all" dirty="0" err="1"/>
              <a:t>create</a:t>
            </a:r>
            <a:r>
              <a:rPr lang="pt-BR" sz="1600" cap="all" dirty="0"/>
              <a:t> a new Project</a:t>
            </a:r>
          </a:p>
          <a:p>
            <a:pPr marL="285750" indent="-285750" rtl="0" eaLnBrk="1" latinLnBrk="0" hangingPunct="1"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pt-BR" sz="1600" cap="all" dirty="0"/>
              <a:t>Escolha o tipo console app</a:t>
            </a:r>
          </a:p>
          <a:p>
            <a:pPr marL="285750" indent="-285750" rtl="0" eaLnBrk="1" latinLnBrk="0" hangingPunct="1"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pt-BR" sz="1600" cap="all" dirty="0"/>
              <a:t>Escolha o nome do projeto e clique em </a:t>
            </a:r>
            <a:r>
              <a:rPr lang="pt-BR" sz="1600" cap="all" dirty="0" err="1"/>
              <a:t>next</a:t>
            </a:r>
            <a:endParaRPr lang="pt-BR" sz="1600" cap="all" dirty="0"/>
          </a:p>
          <a:p>
            <a:pPr marL="285750" indent="-285750" rtl="0" eaLnBrk="1" latinLnBrk="0" hangingPunct="1"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pt-BR" sz="1600" cap="all" dirty="0">
                <a:effectLst/>
              </a:rPr>
              <a:t>clique em </a:t>
            </a:r>
            <a:r>
              <a:rPr lang="pt-BR" sz="1600" cap="all" dirty="0" err="1">
                <a:effectLst/>
              </a:rPr>
              <a:t>create</a:t>
            </a:r>
            <a:endParaRPr lang="pt-BR" sz="1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pt-BR" dirty="0"/>
              <a:t>Primeiro código: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251" y="1287262"/>
            <a:ext cx="8451542" cy="148451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Hello</a:t>
            </a:r>
            <a:r>
              <a:rPr lang="pt-BR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world</a:t>
            </a:r>
          </a:p>
          <a:p>
            <a:pPr algn="ctr"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E843271-60C6-27E4-1641-73B094053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300" y="2163279"/>
            <a:ext cx="4457700" cy="214312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E5975B3-875B-3DFA-EB76-4FC6A2ED6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63279"/>
            <a:ext cx="4457700" cy="172065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F57A729-1946-9867-D30D-25D7A86DC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" y="5224119"/>
            <a:ext cx="9144000" cy="77661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C160D6B3-6B97-FE33-5A68-7A5F3D008A97}"/>
              </a:ext>
            </a:extLst>
          </p:cNvPr>
          <p:cNvSpPr txBox="1"/>
          <p:nvPr/>
        </p:nvSpPr>
        <p:spPr>
          <a:xfrm>
            <a:off x="1814512" y="4750828"/>
            <a:ext cx="5398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Para executar o programa clique no seguinte botão:</a:t>
            </a:r>
          </a:p>
        </p:txBody>
      </p:sp>
    </p:spTree>
    <p:extLst>
      <p:ext uri="{BB962C8B-B14F-4D97-AF65-F5344CB8AC3E}">
        <p14:creationId xmlns:p14="http://schemas.microsoft.com/office/powerpoint/2010/main" val="219121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188" y="833837"/>
            <a:ext cx="4607567" cy="109220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O que é o c#?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6666100" y="3965435"/>
            <a:ext cx="2477225" cy="2037974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6424201" y="3786447"/>
            <a:ext cx="2729951" cy="2372467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5548055" y="393108"/>
            <a:ext cx="3686293" cy="3203578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6041691" y="854353"/>
            <a:ext cx="3099566" cy="2584460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graphicFrame>
        <p:nvGraphicFramePr>
          <p:cNvPr id="5" name="Espaço Reservado para Conteúdo 4" descr="gráfico do SmartArt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9105453"/>
              </p:ext>
            </p:extLst>
          </p:nvPr>
        </p:nvGraphicFramePr>
        <p:xfrm>
          <a:off x="278162" y="1550758"/>
          <a:ext cx="5006734" cy="205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0E437C19-0014-524B-F865-4FEDB17ACADB}"/>
              </a:ext>
            </a:extLst>
          </p:cNvPr>
          <p:cNvSpPr txBox="1"/>
          <p:nvPr/>
        </p:nvSpPr>
        <p:spPr>
          <a:xfrm>
            <a:off x="5832066" y="6540901"/>
            <a:ext cx="34493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/>
              <a:t>Documentação: </a:t>
            </a:r>
            <a:r>
              <a:rPr lang="pt-BR" sz="900" dirty="0">
                <a:hlinkClick r:id="rId11"/>
              </a:rPr>
              <a:t>https://learn.microsoft.com/pt-br/dotnet/csharp/</a:t>
            </a:r>
            <a:endParaRPr lang="pt-BR" sz="9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16F7AB4-B13F-B83E-5461-DFC07BE6FFCF}"/>
              </a:ext>
            </a:extLst>
          </p:cNvPr>
          <p:cNvSpPr txBox="1"/>
          <p:nvPr/>
        </p:nvSpPr>
        <p:spPr>
          <a:xfrm>
            <a:off x="280497" y="3674965"/>
            <a:ext cx="51247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dirty="0"/>
              <a:t>Uma linguagem de programação é a forma como dizemos para o computador executar algo.</a:t>
            </a:r>
          </a:p>
          <a:p>
            <a:pPr algn="l"/>
            <a:endParaRPr lang="pt-BR" b="1" dirty="0"/>
          </a:p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27877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pt-BR" dirty="0"/>
              <a:t>Exemplo 1: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251" y="1287262"/>
            <a:ext cx="8451542" cy="1086035"/>
          </a:xfrm>
        </p:spPr>
        <p:txBody>
          <a:bodyPr rtlCol="0">
            <a:noAutofit/>
          </a:bodyPr>
          <a:lstStyle/>
          <a:p>
            <a:pPr marL="0" indent="0" algn="ctr" rtl="0">
              <a:buNone/>
            </a:pPr>
            <a:r>
              <a:rPr lang="pt-BR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Utilização de variáveis :</a:t>
            </a:r>
          </a:p>
          <a:p>
            <a:pPr algn="ctr" rtl="0"/>
            <a:endParaRPr lang="pt-BR" sz="2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3BD0479-5D9E-1B97-3F22-AB98415FD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338" y="1986630"/>
            <a:ext cx="4345648" cy="35433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A9D07F2-2501-03B4-B896-13076AB87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86630"/>
            <a:ext cx="4592053" cy="332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4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4512" y="899563"/>
            <a:ext cx="5398295" cy="605628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dirty="0"/>
              <a:t>Exemplo 2: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4512" y="1624572"/>
            <a:ext cx="5398295" cy="482601"/>
          </a:xfrm>
        </p:spPr>
        <p:txBody>
          <a:bodyPr rtlCol="0">
            <a:normAutofit/>
          </a:bodyPr>
          <a:lstStyle/>
          <a:p>
            <a:pPr algn="ctr"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Solicitando dados ao usuário:</a:t>
            </a:r>
          </a:p>
          <a:p>
            <a:pPr algn="ctr"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EE2227E-9295-AB09-7E03-7F5994ED88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84" t="43786"/>
          <a:stretch/>
        </p:blipFill>
        <p:spPr>
          <a:xfrm>
            <a:off x="1" y="2226554"/>
            <a:ext cx="4490520" cy="180442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EE2227E-9295-AB09-7E03-7F5994ED8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480" y="2226555"/>
            <a:ext cx="4513307" cy="300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37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4512" y="899563"/>
            <a:ext cx="5398295" cy="605628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dirty="0"/>
              <a:t>Exemplo 3: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4512" y="1624572"/>
            <a:ext cx="5398295" cy="482601"/>
          </a:xfrm>
        </p:spPr>
        <p:txBody>
          <a:bodyPr rtlCol="0">
            <a:normAutofit/>
          </a:bodyPr>
          <a:lstStyle/>
          <a:p>
            <a:pPr algn="ctr"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Conversão de variáveis:</a:t>
            </a:r>
          </a:p>
          <a:p>
            <a:pPr algn="ctr"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FDB1D32-1D80-136F-6BDB-771A101F13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64" t="33683"/>
          <a:stretch/>
        </p:blipFill>
        <p:spPr>
          <a:xfrm>
            <a:off x="14" y="2226554"/>
            <a:ext cx="4508613" cy="275409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FDB1D32-1D80-136F-6BDB-771A101F1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448" y="2226554"/>
            <a:ext cx="4495537" cy="377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14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pt-BR" dirty="0"/>
              <a:t>Exemplo 4: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251" y="1287262"/>
            <a:ext cx="8451542" cy="138926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Concatenação de variáveis:</a:t>
            </a:r>
          </a:p>
          <a:p>
            <a:pPr algn="ctr"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89A2DC2-1891-9F6B-7BAA-AFD46FE58A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16" t="35035"/>
          <a:stretch/>
        </p:blipFill>
        <p:spPr>
          <a:xfrm>
            <a:off x="0" y="2226554"/>
            <a:ext cx="4162425" cy="252427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89A2DC2-1891-9F6B-7BAA-AFD46FE58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905" y="2226554"/>
            <a:ext cx="4845096" cy="323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29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799" y="1964267"/>
            <a:ext cx="5398295" cy="2421464"/>
          </a:xfrm>
        </p:spPr>
        <p:txBody>
          <a:bodyPr rtlCol="0">
            <a:normAutofit/>
          </a:bodyPr>
          <a:lstStyle/>
          <a:p>
            <a:r>
              <a:rPr lang="pt-BR" dirty="0"/>
              <a:t>Exercício 1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1799" y="4385733"/>
            <a:ext cx="5398295" cy="1405467"/>
          </a:xfrm>
        </p:spPr>
        <p:txBody>
          <a:bodyPr rtlCol="0">
            <a:normAutofit/>
          </a:bodyPr>
          <a:lstStyle/>
          <a:p>
            <a:r>
              <a:rPr lang="pt-BR" dirty="0"/>
              <a:t>Faça um programa que escreva a seguinte frase: </a:t>
            </a:r>
          </a:p>
          <a:p>
            <a:endParaRPr lang="pt-BR" dirty="0"/>
          </a:p>
          <a:p>
            <a:r>
              <a:rPr lang="pt-BR" dirty="0"/>
              <a:t>Meu primeiro código em </a:t>
            </a:r>
            <a:r>
              <a:rPr lang="pt-BR" dirty="0" err="1"/>
              <a:t>c#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12409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799" y="1964267"/>
            <a:ext cx="5398295" cy="2421464"/>
          </a:xfrm>
        </p:spPr>
        <p:txBody>
          <a:bodyPr rtlCol="0">
            <a:normAutofit/>
          </a:bodyPr>
          <a:lstStyle/>
          <a:p>
            <a:r>
              <a:rPr lang="pt-BR" dirty="0"/>
              <a:t>Exercício 2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1799" y="4385733"/>
            <a:ext cx="5398295" cy="1405467"/>
          </a:xfrm>
        </p:spPr>
        <p:txBody>
          <a:bodyPr rtlCol="0">
            <a:normAutofit lnSpcReduction="10000"/>
          </a:bodyPr>
          <a:lstStyle/>
          <a:p>
            <a:r>
              <a:rPr lang="pt-BR" dirty="0"/>
              <a:t>Faça um programa que solicite dois números inteiros e exiba a seguinte mensagem:</a:t>
            </a:r>
          </a:p>
          <a:p>
            <a:endParaRPr lang="pt-BR" dirty="0"/>
          </a:p>
          <a:p>
            <a:r>
              <a:rPr lang="pt-BR" dirty="0"/>
              <a:t>A soma é:  “resultado aqui” 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0773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799" y="1964267"/>
            <a:ext cx="5398295" cy="2421464"/>
          </a:xfrm>
        </p:spPr>
        <p:txBody>
          <a:bodyPr rtlCol="0">
            <a:normAutofit/>
          </a:bodyPr>
          <a:lstStyle/>
          <a:p>
            <a:r>
              <a:rPr lang="pt-BR" dirty="0"/>
              <a:t>Exercício 3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1799" y="4385733"/>
            <a:ext cx="5398295" cy="1405467"/>
          </a:xfrm>
        </p:spPr>
        <p:txBody>
          <a:bodyPr rtlCol="0">
            <a:normAutofit fontScale="85000" lnSpcReduction="20000"/>
          </a:bodyPr>
          <a:lstStyle/>
          <a:p>
            <a:r>
              <a:rPr lang="pt-BR" dirty="0"/>
              <a:t>Faça um programa que solicite ao usuário o nome completo e o salário, e então exiba uma mensagem de boas-vindas na tela utilizando as informações coletadas</a:t>
            </a:r>
          </a:p>
          <a:p>
            <a:endParaRPr lang="pt-BR" dirty="0"/>
          </a:p>
          <a:p>
            <a:r>
              <a:rPr lang="pt-BR" dirty="0"/>
              <a:t>Olá Fulano, seu salário atual é de: muitos reais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7122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799" y="1964267"/>
            <a:ext cx="5398295" cy="733666"/>
          </a:xfrm>
        </p:spPr>
        <p:txBody>
          <a:bodyPr rtlCol="0">
            <a:normAutofit/>
          </a:bodyPr>
          <a:lstStyle/>
          <a:p>
            <a:r>
              <a:rPr lang="pt-BR" dirty="0"/>
              <a:t>Exercício 4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1798" y="2993175"/>
            <a:ext cx="5398295" cy="1405467"/>
          </a:xfrm>
        </p:spPr>
        <p:txBody>
          <a:bodyPr rtlCol="0">
            <a:normAutofit fontScale="25000" lnSpcReduction="20000"/>
          </a:bodyPr>
          <a:lstStyle/>
          <a:p>
            <a:r>
              <a:rPr lang="pt-BR" sz="5400" dirty="0"/>
              <a:t>Faça um programa que solicite ao usuário as seguintes informações:</a:t>
            </a:r>
          </a:p>
          <a:p>
            <a:r>
              <a:rPr lang="pt-BR" sz="5400" dirty="0"/>
              <a:t>- Nome completo</a:t>
            </a:r>
          </a:p>
          <a:p>
            <a:r>
              <a:rPr lang="pt-BR" sz="5400" dirty="0"/>
              <a:t>- Ano de nascimento</a:t>
            </a:r>
          </a:p>
          <a:p>
            <a:r>
              <a:rPr lang="pt-BR" sz="5400" dirty="0"/>
              <a:t>- Um valor fixo para o ano atual (não precisa ser exibido para o usuário)</a:t>
            </a:r>
          </a:p>
          <a:p>
            <a:endParaRPr lang="pt-BR" sz="5400" dirty="0"/>
          </a:p>
          <a:p>
            <a:r>
              <a:rPr lang="pt-BR" sz="5400" dirty="0"/>
              <a:t>O programa deve então exibir na tela uma mensagem de boas-vindas ao usuário, utilizando todas as informações fornecidas:</a:t>
            </a:r>
          </a:p>
          <a:p>
            <a:endParaRPr lang="pt-BR" sz="5400" dirty="0"/>
          </a:p>
          <a:p>
            <a:r>
              <a:rPr lang="pt-BR" sz="5400" dirty="0"/>
              <a:t>Olá fulano! Sua idade aproximada é 20 anos</a:t>
            </a:r>
          </a:p>
          <a:p>
            <a:endParaRPr lang="pt-BR" sz="54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7622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799" y="1964267"/>
            <a:ext cx="5398295" cy="733666"/>
          </a:xfrm>
        </p:spPr>
        <p:txBody>
          <a:bodyPr rtlCol="0">
            <a:normAutofit/>
          </a:bodyPr>
          <a:lstStyle/>
          <a:p>
            <a:r>
              <a:rPr lang="pt-BR" dirty="0"/>
              <a:t>Exercício 5 (desafio)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1798" y="2993175"/>
            <a:ext cx="5398295" cy="2773882"/>
          </a:xfrm>
        </p:spPr>
        <p:txBody>
          <a:bodyPr rtlCol="0">
            <a:normAutofit fontScale="25000" lnSpcReduction="20000"/>
          </a:bodyPr>
          <a:lstStyle/>
          <a:p>
            <a:r>
              <a:rPr lang="pt-BR" sz="5400" dirty="0"/>
              <a:t>Crie um programa que calcule a média ponderada de três notas de um aluno, considerando os pesos das notas da seguinte forma: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5400" dirty="0"/>
              <a:t>Nota 1: peso 2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5400" dirty="0"/>
              <a:t>Nota 2: peso 3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5400" dirty="0"/>
              <a:t>Nota 3: peso 5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it-IT" sz="5400" dirty="0"/>
          </a:p>
          <a:p>
            <a:r>
              <a:rPr lang="pt-BR" sz="5400" dirty="0"/>
              <a:t>Dica: Para calcular a média ponderada, calculamos a soma do produto entre o número e o seu peso, dividindo-a pela soma dos pesos.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55969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4512" y="899563"/>
            <a:ext cx="5398295" cy="605628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dirty="0"/>
              <a:t>Resposta: exercícios 1 &amp; 2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B568886-6A00-6377-CB40-C29E5A7C8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411" y="1466152"/>
            <a:ext cx="6316189" cy="1947284"/>
          </a:xfrm>
          <a:prstGeom prst="rect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7C32627-B415-D3B4-0E20-ACF7B8DDF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2297" y="3214331"/>
            <a:ext cx="6269678" cy="3326768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63653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188" y="833837"/>
            <a:ext cx="4607567" cy="109220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O que é o c#?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6666100" y="3965435"/>
            <a:ext cx="2477225" cy="2037974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6424201" y="3786447"/>
            <a:ext cx="2729951" cy="2372467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5548055" y="393108"/>
            <a:ext cx="3686293" cy="3203578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6041691" y="854353"/>
            <a:ext cx="3099566" cy="2584460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graphicFrame>
        <p:nvGraphicFramePr>
          <p:cNvPr id="5" name="Espaço Reservado para Conteúdo 4" descr="gráfico do SmartArt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1060357"/>
              </p:ext>
            </p:extLst>
          </p:nvPr>
        </p:nvGraphicFramePr>
        <p:xfrm>
          <a:off x="278162" y="1550758"/>
          <a:ext cx="5006734" cy="205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0E437C19-0014-524B-F865-4FEDB17ACADB}"/>
              </a:ext>
            </a:extLst>
          </p:cNvPr>
          <p:cNvSpPr txBox="1"/>
          <p:nvPr/>
        </p:nvSpPr>
        <p:spPr>
          <a:xfrm>
            <a:off x="5832066" y="6540901"/>
            <a:ext cx="34493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/>
              <a:t>Documentação: </a:t>
            </a:r>
            <a:r>
              <a:rPr lang="pt-BR" sz="900" dirty="0">
                <a:hlinkClick r:id="rId11"/>
              </a:rPr>
              <a:t>https://learn.microsoft.com/pt-br/dotnet/csharp/</a:t>
            </a:r>
            <a:endParaRPr lang="pt-BR" sz="9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16F7AB4-B13F-B83E-5461-DFC07BE6FFCF}"/>
              </a:ext>
            </a:extLst>
          </p:cNvPr>
          <p:cNvSpPr txBox="1"/>
          <p:nvPr/>
        </p:nvSpPr>
        <p:spPr>
          <a:xfrm>
            <a:off x="263673" y="3547525"/>
            <a:ext cx="512473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dirty="0"/>
              <a:t>Quando enviamos instruções ao computador, estamos lidando com diferentes níveis de linguagem.</a:t>
            </a:r>
          </a:p>
          <a:p>
            <a:pPr algn="l"/>
            <a:endParaRPr lang="pt-BR" b="1" dirty="0"/>
          </a:p>
          <a:p>
            <a:pPr algn="l"/>
            <a:r>
              <a:rPr lang="pt-BR" b="1" dirty="0"/>
              <a:t>As linguagens de baixo nível são mais próximas do código de máquina, enquanto as linguagens de alto nível são mais próximas do desenvolvedor.</a:t>
            </a:r>
          </a:p>
          <a:p>
            <a:pPr algn="l"/>
            <a:endParaRPr lang="pt-BR" b="1" dirty="0"/>
          </a:p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96717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4512" y="899563"/>
            <a:ext cx="5398295" cy="605628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dirty="0"/>
              <a:t>Resposta: exercícios 3 &amp; 4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AAE6D27-C6E5-A65F-35C0-05CBAEE71C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30" t="35497"/>
          <a:stretch/>
        </p:blipFill>
        <p:spPr>
          <a:xfrm>
            <a:off x="475302" y="1505191"/>
            <a:ext cx="6104440" cy="23333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AF4D6C1-B8CC-8E42-0655-95ED3ABFAB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89" t="31374"/>
          <a:stretch/>
        </p:blipFill>
        <p:spPr>
          <a:xfrm>
            <a:off x="1562080" y="3638550"/>
            <a:ext cx="7395587" cy="29678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060192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4512" y="899563"/>
            <a:ext cx="5398295" cy="605628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dirty="0"/>
              <a:t>Resposta: exercício 5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65CD1B2-D3BD-2696-F8D1-D60FD0E52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47" y="1676520"/>
            <a:ext cx="8105775" cy="4152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15669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1" y="609601"/>
            <a:ext cx="7598569" cy="1456267"/>
          </a:xfrm>
        </p:spPr>
        <p:txBody>
          <a:bodyPr rtlCol="0"/>
          <a:lstStyle/>
          <a:p>
            <a:r>
              <a:rPr lang="pt-BR" dirty="0"/>
              <a:t>Material de apoio 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4307F09-9975-FA79-4C3D-E776FE7A4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1" y="2142068"/>
            <a:ext cx="7598569" cy="3649133"/>
          </a:xfrm>
        </p:spPr>
        <p:txBody>
          <a:bodyPr>
            <a:normAutofit/>
          </a:bodyPr>
          <a:lstStyle/>
          <a:p>
            <a:endParaRPr lang="pt-BR" dirty="0"/>
          </a:p>
          <a:p>
            <a:r>
              <a:rPr lang="pt-BR" dirty="0"/>
              <a:t>Lista de exercícios:   </a:t>
            </a:r>
            <a:r>
              <a:rPr lang="pt-BR" dirty="0">
                <a:hlinkClick r:id="rId3"/>
              </a:rPr>
              <a:t>https://pdfcoffee.com/lista-de-exercicios-resolvidos-em-c-01-ti-selvagem-4-pdf-free.html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Curso online gratuito: </a:t>
            </a:r>
            <a:r>
              <a:rPr lang="pt-BR" dirty="0">
                <a:hlinkClick r:id="rId4"/>
              </a:rPr>
              <a:t>https://balta.io/cursos/fundamentos-csharp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0164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2651DD-EA9B-5068-B845-E14B9EFD0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Grupo do </a:t>
            </a:r>
            <a:r>
              <a:rPr lang="pt-BR" dirty="0" err="1"/>
              <a:t>whatsapp</a:t>
            </a:r>
            <a:endParaRPr lang="pt-BR" dirty="0"/>
          </a:p>
        </p:txBody>
      </p:sp>
      <p:pic>
        <p:nvPicPr>
          <p:cNvPr id="9" name="Espaço Reservado para Conteúdo 8" descr="Código QR&#10;&#10;Descrição gerada automaticamente">
            <a:extLst>
              <a:ext uri="{FF2B5EF4-FFF2-40B4-BE49-F238E27FC236}">
                <a16:creationId xmlns:a16="http://schemas.microsoft.com/office/drawing/2014/main" id="{1179D148-C7AF-46C3-B15E-80A73CE89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4192" y="-1100547"/>
            <a:ext cx="4523210" cy="9806964"/>
          </a:xfrm>
        </p:spPr>
      </p:pic>
    </p:spTree>
    <p:extLst>
      <p:ext uri="{BB962C8B-B14F-4D97-AF65-F5344CB8AC3E}">
        <p14:creationId xmlns:p14="http://schemas.microsoft.com/office/powerpoint/2010/main" val="18993320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799" y="1964267"/>
            <a:ext cx="5398295" cy="2421464"/>
          </a:xfrm>
        </p:spPr>
        <p:txBody>
          <a:bodyPr rtlCol="0">
            <a:normAutofit/>
          </a:bodyPr>
          <a:lstStyle/>
          <a:p>
            <a:r>
              <a:rPr lang="pt-BR" dirty="0"/>
              <a:t>Introdução ao </a:t>
            </a:r>
            <a:r>
              <a:rPr lang="pt-BR" dirty="0" err="1"/>
              <a:t>c#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1799" y="4385733"/>
            <a:ext cx="5398295" cy="1405467"/>
          </a:xfrm>
        </p:spPr>
        <p:txBody>
          <a:bodyPr rtlCol="0">
            <a:normAutofit/>
          </a:bodyPr>
          <a:lstStyle/>
          <a:p>
            <a:r>
              <a:rPr lang="pt-BR" sz="2400" dirty="0"/>
              <a:t>Coleções</a:t>
            </a:r>
          </a:p>
          <a:p>
            <a:endParaRPr lang="pt-BR" dirty="0"/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CF226D6A-5937-2561-83EB-1A1BA1F29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1771" y="857250"/>
            <a:ext cx="2905276" cy="277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965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dirty="0"/>
              <a:t>coleções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4307F09-9975-FA79-4C3D-E776FE7A4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251" y="1287262"/>
            <a:ext cx="8451542" cy="4856363"/>
          </a:xfrm>
        </p:spPr>
        <p:txBody>
          <a:bodyPr>
            <a:normAutofit fontScale="92500" lnSpcReduction="20000"/>
          </a:bodyPr>
          <a:lstStyle/>
          <a:p>
            <a:r>
              <a:rPr lang="pt-BR" sz="2800" b="1" dirty="0" err="1"/>
              <a:t>Array</a:t>
            </a:r>
            <a:r>
              <a:rPr lang="pt-BR" sz="2800" dirty="0"/>
              <a:t>:	Coleção de tamanho fixo que armazena elementos do mesmo tipo.</a:t>
            </a:r>
          </a:p>
          <a:p>
            <a:endParaRPr lang="pt-BR" sz="2800" dirty="0"/>
          </a:p>
          <a:p>
            <a:r>
              <a:rPr lang="pt-BR" sz="2800" b="1" dirty="0"/>
              <a:t>List&lt;T&gt;: </a:t>
            </a:r>
            <a:r>
              <a:rPr lang="pt-BR" sz="2800" dirty="0"/>
              <a:t>Coleção dinâmica que permite adicionar e remover elementos facilmente.	</a:t>
            </a:r>
          </a:p>
          <a:p>
            <a:endParaRPr lang="pt-BR" sz="2800" dirty="0"/>
          </a:p>
          <a:p>
            <a:r>
              <a:rPr lang="pt-BR" sz="2800" b="1" dirty="0" err="1"/>
              <a:t>Dictionary</a:t>
            </a:r>
            <a:r>
              <a:rPr lang="pt-BR" sz="2800" b="1" dirty="0"/>
              <a:t>&lt;</a:t>
            </a:r>
            <a:r>
              <a:rPr lang="pt-BR" sz="2800" b="1" dirty="0" err="1"/>
              <a:t>TKey</a:t>
            </a:r>
            <a:r>
              <a:rPr lang="pt-BR" sz="2800" b="1" dirty="0"/>
              <a:t>, </a:t>
            </a:r>
            <a:r>
              <a:rPr lang="pt-BR" sz="2800" b="1" dirty="0" err="1"/>
              <a:t>TValue</a:t>
            </a:r>
            <a:r>
              <a:rPr lang="pt-BR" sz="2800" b="1" dirty="0"/>
              <a:t>&gt;:</a:t>
            </a:r>
            <a:r>
              <a:rPr lang="pt-BR" sz="2800" dirty="0"/>
              <a:t>	Coleção de pares chave-valor, permitindo acesso rápido aos valores através de suas chaves.	</a:t>
            </a:r>
          </a:p>
          <a:p>
            <a:endParaRPr lang="pt-BR" sz="2800" dirty="0"/>
          </a:p>
          <a:p>
            <a:r>
              <a:rPr lang="pt-BR" sz="2800" b="1" dirty="0" err="1"/>
              <a:t>ICollection</a:t>
            </a:r>
            <a:r>
              <a:rPr lang="pt-BR" sz="2800" b="1" dirty="0"/>
              <a:t>&lt;T&gt;:</a:t>
            </a:r>
            <a:r>
              <a:rPr lang="pt-BR" sz="2800" dirty="0"/>
              <a:t>	Interface que define um contrato para coleções genéricas, servindo como base para várias coleções.	</a:t>
            </a:r>
          </a:p>
        </p:txBody>
      </p:sp>
    </p:spTree>
    <p:extLst>
      <p:ext uri="{BB962C8B-B14F-4D97-AF65-F5344CB8AC3E}">
        <p14:creationId xmlns:p14="http://schemas.microsoft.com/office/powerpoint/2010/main" val="34080083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17C6EA-8309-397B-F907-5F92474DC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uma lista?</a:t>
            </a:r>
          </a:p>
        </p:txBody>
      </p:sp>
      <p:pic>
        <p:nvPicPr>
          <p:cNvPr id="20" name="Espaço Reservado para Imagem 19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C7FCA45F-B18F-242E-FEF5-E5B7D44E3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4875" y="1411289"/>
            <a:ext cx="3141662" cy="3141662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A27921C-C2FA-C34D-8674-D9C5ED73CD49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221" y="1009650"/>
            <a:ext cx="5964654" cy="535305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Uma lista é uma coleção de elementos que podem ser acessados por índice.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Diferente dos </a:t>
            </a:r>
            <a:r>
              <a:rPr lang="pt-BR" sz="2400" dirty="0" err="1"/>
              <a:t>arrays</a:t>
            </a:r>
            <a:r>
              <a:rPr lang="pt-BR" sz="2400" dirty="0"/>
              <a:t>, as listas são dinâmicas, ou seja, podem aumentar ou diminuir de tamanho conforme necessário.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Pode armazenar qualquer tipo de objeto, porém com informação estática de tipo.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Possui métodos para adição, remoção, etc.</a:t>
            </a:r>
          </a:p>
        </p:txBody>
      </p:sp>
    </p:spTree>
    <p:extLst>
      <p:ext uri="{BB962C8B-B14F-4D97-AF65-F5344CB8AC3E}">
        <p14:creationId xmlns:p14="http://schemas.microsoft.com/office/powerpoint/2010/main" val="16900900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D5410-C47B-CFEB-0403-401A1601A1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Utilização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5FF59F7-9145-C9C3-D3E4-E54D793EC3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Podemos utilizar listas em: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Gerenciamento de estoques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Filtragem e pesquisa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Carrinhos de compras</a:t>
            </a:r>
          </a:p>
        </p:txBody>
      </p:sp>
    </p:spTree>
    <p:extLst>
      <p:ext uri="{BB962C8B-B14F-4D97-AF65-F5344CB8AC3E}">
        <p14:creationId xmlns:p14="http://schemas.microsoft.com/office/powerpoint/2010/main" val="31552209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CB72ED-C251-6A90-9E6A-9BC9DA6D6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Declaração e inicialização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2EE1967-9DAE-26D9-AB66-88E74B0332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A declaração de uma lista é feita especificando o tipo dos elementos que ela vai conter entre &lt; e &gt;. Por exemplo, uma lista de inteiros: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2F37B72-A7FF-666E-DD53-29C1E7581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944" y="5162550"/>
            <a:ext cx="31051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368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319CF1-8487-FFC4-A1C4-FCAFCFE200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Adição de elementos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31729DA-A51A-33CC-E61D-7FBE0D5537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Podemos adicionar elementos a uma lista utilizando o método </a:t>
            </a:r>
          </a:p>
          <a:p>
            <a:r>
              <a:rPr lang="pt-BR" dirty="0" err="1"/>
              <a:t>Add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1A91C96-511F-8D35-1729-9FEC47BF8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069" y="5088466"/>
            <a:ext cx="286702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885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188" y="833837"/>
            <a:ext cx="4607567" cy="109220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O que é o c#?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6666100" y="3965435"/>
            <a:ext cx="2477225" cy="2037974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6424201" y="3786447"/>
            <a:ext cx="2729951" cy="2372467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5548055" y="393108"/>
            <a:ext cx="3686293" cy="3203578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6041691" y="854353"/>
            <a:ext cx="3099566" cy="2584460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graphicFrame>
        <p:nvGraphicFramePr>
          <p:cNvPr id="5" name="Espaço Reservado para Conteúdo 4" descr="gráfico do SmartArt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3477979"/>
              </p:ext>
            </p:extLst>
          </p:nvPr>
        </p:nvGraphicFramePr>
        <p:xfrm>
          <a:off x="278162" y="1550758"/>
          <a:ext cx="5006734" cy="205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0E437C19-0014-524B-F865-4FEDB17ACADB}"/>
              </a:ext>
            </a:extLst>
          </p:cNvPr>
          <p:cNvSpPr txBox="1"/>
          <p:nvPr/>
        </p:nvSpPr>
        <p:spPr>
          <a:xfrm>
            <a:off x="5832066" y="6540901"/>
            <a:ext cx="34493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/>
              <a:t>Documentação: </a:t>
            </a:r>
            <a:r>
              <a:rPr lang="pt-BR" sz="900" dirty="0">
                <a:hlinkClick r:id="rId11"/>
              </a:rPr>
              <a:t>https://learn.microsoft.com/pt-br/dotnet/csharp/</a:t>
            </a:r>
            <a:endParaRPr lang="pt-BR" sz="9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16F7AB4-B13F-B83E-5461-DFC07BE6FFCF}"/>
              </a:ext>
            </a:extLst>
          </p:cNvPr>
          <p:cNvSpPr txBox="1"/>
          <p:nvPr/>
        </p:nvSpPr>
        <p:spPr>
          <a:xfrm>
            <a:off x="280497" y="3674965"/>
            <a:ext cx="512473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dirty="0"/>
              <a:t>Uma linguagem de programação é fortemente </a:t>
            </a:r>
            <a:r>
              <a:rPr lang="pt-BR" b="1" dirty="0" err="1"/>
              <a:t>tipada</a:t>
            </a:r>
            <a:r>
              <a:rPr lang="pt-BR" b="1" dirty="0"/>
              <a:t> quando não permite operações entre tipos de dados que são incompatíveis, e cada tipo de dado é estritamente definido. </a:t>
            </a:r>
          </a:p>
          <a:p>
            <a:pPr algn="l"/>
            <a:endParaRPr lang="pt-BR" b="1" dirty="0"/>
          </a:p>
          <a:p>
            <a:pPr algn="l"/>
            <a:r>
              <a:rPr lang="pt-BR" b="1" dirty="0"/>
              <a:t>Por exemplo, somar uma </a:t>
            </a:r>
            <a:r>
              <a:rPr lang="pt-BR" b="1" dirty="0" err="1"/>
              <a:t>string</a:t>
            </a:r>
            <a:r>
              <a:rPr lang="pt-BR" b="1" dirty="0"/>
              <a:t> e um número geraria um erro, ao invés de tentar converter os dados de forma implícita.</a:t>
            </a:r>
          </a:p>
          <a:p>
            <a:pPr algn="l"/>
            <a:endParaRPr lang="pt-BR" b="1" dirty="0"/>
          </a:p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20728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99E12C-0C54-20BF-2403-707885586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Acessar elementos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FCEBEF3-BDD4-858F-D717-46B150B906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Os elementos da lista podem ser acessados através de seus índices, começando em 0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7A4266B-FF21-9BD0-438E-D5BFDFBB6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719" y="5088466"/>
            <a:ext cx="338137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207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A42442-AB76-D45B-4E26-8CF3D78832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Remover elementos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F117199-1FA6-A6C0-D04A-227EA0C77C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Podemos remover elementos da lista utilizando os métodos Remove() e </a:t>
            </a:r>
            <a:r>
              <a:rPr lang="pt-BR" dirty="0" err="1"/>
              <a:t>RemoveAt</a:t>
            </a:r>
            <a:r>
              <a:rPr lang="pt-BR" dirty="0"/>
              <a:t>()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B31F439-1E59-DB85-26E8-4A6AF0894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569" y="5086350"/>
            <a:ext cx="534352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146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F1B102-6579-0B6F-A862-46137F2877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799" y="9053"/>
            <a:ext cx="5398295" cy="882040"/>
          </a:xfrm>
        </p:spPr>
        <p:txBody>
          <a:bodyPr/>
          <a:lstStyle/>
          <a:p>
            <a:r>
              <a:rPr lang="pt-BR" dirty="0" err="1"/>
              <a:t>foreach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5AA65C-A243-3E40-E177-05F7D3D6ED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1798" y="947161"/>
            <a:ext cx="5398295" cy="1405467"/>
          </a:xfrm>
        </p:spPr>
        <p:txBody>
          <a:bodyPr/>
          <a:lstStyle/>
          <a:p>
            <a:r>
              <a:rPr lang="pt-BR" dirty="0"/>
              <a:t>O </a:t>
            </a:r>
            <a:r>
              <a:rPr lang="pt-BR" dirty="0" err="1"/>
              <a:t>foreach</a:t>
            </a:r>
            <a:r>
              <a:rPr lang="pt-BR" dirty="0"/>
              <a:t> é uma forma de percorrer listas e outras coleções em C#. Ele facilita o acesso a cada item da coleção sem precisar se preocupar com índices.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B254767-732B-52D3-2D68-3167EA500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069" y="2181178"/>
            <a:ext cx="4495800" cy="1304925"/>
          </a:xfrm>
          <a:prstGeom prst="rect">
            <a:avLst/>
          </a:prstGeom>
        </p:spPr>
      </p:pic>
      <p:sp>
        <p:nvSpPr>
          <p:cNvPr id="11" name="Subtítulo 2">
            <a:extLst>
              <a:ext uri="{FF2B5EF4-FFF2-40B4-BE49-F238E27FC236}">
                <a16:creationId xmlns:a16="http://schemas.microsoft.com/office/drawing/2014/main" id="{20DEED6E-4D35-59D1-825B-9FBFA56EE0C8}"/>
              </a:ext>
            </a:extLst>
          </p:cNvPr>
          <p:cNvSpPr txBox="1">
            <a:spLocks/>
          </p:cNvSpPr>
          <p:nvPr/>
        </p:nvSpPr>
        <p:spPr>
          <a:xfrm>
            <a:off x="352425" y="4038600"/>
            <a:ext cx="8324849" cy="24955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None/>
              <a:defRPr sz="135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ctr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685800" indent="0" algn="ctr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028700" indent="0" algn="ctr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0" algn="ctr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1714500" indent="0" algn="ctr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057400" indent="0" algn="ctr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2400300" indent="0" algn="ctr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2743200" indent="0" algn="ctr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000" cap="none" dirty="0"/>
              <a:t>O </a:t>
            </a:r>
            <a:r>
              <a:rPr lang="pt-BR" sz="2000" b="1" cap="none" dirty="0" err="1"/>
              <a:t>foreach</a:t>
            </a:r>
            <a:r>
              <a:rPr lang="pt-BR" sz="2000" cap="none" dirty="0"/>
              <a:t> é necessário quando queremos imprimir todos os itens de uma lista. Com </a:t>
            </a:r>
            <a:r>
              <a:rPr lang="pt-BR" sz="2000" cap="none" dirty="0" err="1"/>
              <a:t>Console.WriteLine</a:t>
            </a:r>
            <a:r>
              <a:rPr lang="pt-BR" sz="2000" cap="none" dirty="0"/>
              <a:t>, você só pode imprimir um item de cada vez.</a:t>
            </a:r>
          </a:p>
          <a:p>
            <a:pPr algn="l"/>
            <a:endParaRPr lang="pt-BR" sz="2000" cap="none" dirty="0"/>
          </a:p>
          <a:p>
            <a:pPr algn="l"/>
            <a:r>
              <a:rPr lang="pt-BR" sz="2000" cap="none" dirty="0"/>
              <a:t>O </a:t>
            </a:r>
            <a:r>
              <a:rPr lang="pt-BR" sz="2000" b="1" cap="none" dirty="0" err="1"/>
              <a:t>foreach</a:t>
            </a:r>
            <a:r>
              <a:rPr lang="pt-BR" sz="2000" cap="none" dirty="0"/>
              <a:t> cuida de passar por todos os itens da lista automaticamente, enquanto com </a:t>
            </a:r>
            <a:r>
              <a:rPr lang="pt-BR" sz="2000" cap="none" dirty="0" err="1"/>
              <a:t>Console.WriteLine</a:t>
            </a:r>
            <a:r>
              <a:rPr lang="pt-BR" sz="2000" cap="none" dirty="0"/>
              <a:t> precisaríamos escrever várias linhas de código para cada número.</a:t>
            </a:r>
          </a:p>
        </p:txBody>
      </p:sp>
    </p:spTree>
    <p:extLst>
      <p:ext uri="{BB962C8B-B14F-4D97-AF65-F5344CB8AC3E}">
        <p14:creationId xmlns:p14="http://schemas.microsoft.com/office/powerpoint/2010/main" val="5870620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699E82-C3DF-AAF7-18D2-927E738E3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Exemplo de lista: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CABB3D4D-97A3-149F-B88A-4522EE2CE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4" y="1135575"/>
            <a:ext cx="6200775" cy="508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499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699E82-C3DF-AAF7-18D2-927E738E3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Acessar e Remover Elementos: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0C2C366-0791-1E20-2705-A8C9269A3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195" y="1733551"/>
            <a:ext cx="7810002" cy="465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2788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699E82-C3DF-AAF7-18D2-927E738E3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Exemplo – lista de jogadores: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9277FE0-CDA9-A38A-FB9E-35FDB677B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2" y="1776412"/>
            <a:ext cx="578167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384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699E82-C3DF-AAF7-18D2-927E738E3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Exemplo carrinho de compras: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EB7E42-C528-BA2A-4C2D-B29E8305E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EF8ECFC-EEB4-96B6-1D83-A801B0F385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10"/>
          <a:stretch/>
        </p:blipFill>
        <p:spPr>
          <a:xfrm>
            <a:off x="0" y="1645304"/>
            <a:ext cx="9144000" cy="45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13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799" y="1964267"/>
            <a:ext cx="5398295" cy="2421464"/>
          </a:xfrm>
        </p:spPr>
        <p:txBody>
          <a:bodyPr rtlCol="0">
            <a:normAutofit/>
          </a:bodyPr>
          <a:lstStyle/>
          <a:p>
            <a:r>
              <a:rPr lang="pt-BR" dirty="0"/>
              <a:t>Exercício 1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1799" y="4385733"/>
            <a:ext cx="5398295" cy="1405467"/>
          </a:xfrm>
        </p:spPr>
        <p:txBody>
          <a:bodyPr rtlCol="0">
            <a:normAutofit/>
          </a:bodyPr>
          <a:lstStyle/>
          <a:p>
            <a:r>
              <a:rPr lang="pt-BR" dirty="0"/>
              <a:t>Crie uma lista de números inteiros e adicione cinco números a ela. Em seguida, exiba todos os números.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887214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799" y="1964267"/>
            <a:ext cx="5398295" cy="2421464"/>
          </a:xfrm>
        </p:spPr>
        <p:txBody>
          <a:bodyPr rtlCol="0">
            <a:normAutofit/>
          </a:bodyPr>
          <a:lstStyle/>
          <a:p>
            <a:r>
              <a:rPr lang="pt-BR" dirty="0"/>
              <a:t>Exercício 2: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0801" y="4385733"/>
            <a:ext cx="5779294" cy="1405467"/>
          </a:xfrm>
        </p:spPr>
        <p:txBody>
          <a:bodyPr rtlCol="0">
            <a:normAutofit/>
          </a:bodyPr>
          <a:lstStyle/>
          <a:p>
            <a:r>
              <a:rPr lang="pt-BR" dirty="0"/>
              <a:t>Crie uma lista de nomes de alunos e adicione três nomes. Remova o segundo nome e exiba os nomes restantes.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158613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r>
              <a:rPr lang="pt-BR" dirty="0"/>
              <a:t>Desafio: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r>
              <a:rPr lang="pt-BR" dirty="0"/>
              <a:t>Com base no exemplo da lista de times, adicione uma forma de remover um jogador.</a:t>
            </a:r>
          </a:p>
          <a:p>
            <a:r>
              <a:rPr lang="pt-BR" dirty="0"/>
              <a:t>O usuário deverá escolher o jogador que deseja eliminar, e a lista deve exibir os jogadores antes e depois da eliminação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73163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188" y="833837"/>
            <a:ext cx="4607567" cy="109220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O que é o c#?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6666100" y="3965435"/>
            <a:ext cx="2477225" cy="2037974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6424201" y="3786447"/>
            <a:ext cx="2729951" cy="2372467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5548055" y="393108"/>
            <a:ext cx="3686293" cy="3203578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6041691" y="854353"/>
            <a:ext cx="3099566" cy="2584460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graphicFrame>
        <p:nvGraphicFramePr>
          <p:cNvPr id="5" name="Espaço Reservado para Conteúdo 4" descr="gráfico do SmartArt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25905"/>
              </p:ext>
            </p:extLst>
          </p:nvPr>
        </p:nvGraphicFramePr>
        <p:xfrm>
          <a:off x="278162" y="1550758"/>
          <a:ext cx="5006734" cy="205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0E437C19-0014-524B-F865-4FEDB17ACADB}"/>
              </a:ext>
            </a:extLst>
          </p:cNvPr>
          <p:cNvSpPr txBox="1"/>
          <p:nvPr/>
        </p:nvSpPr>
        <p:spPr>
          <a:xfrm>
            <a:off x="5832066" y="6540901"/>
            <a:ext cx="34493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/>
              <a:t>Documentação: </a:t>
            </a:r>
            <a:r>
              <a:rPr lang="pt-BR" sz="900" dirty="0">
                <a:hlinkClick r:id="rId11"/>
              </a:rPr>
              <a:t>https://learn.microsoft.com/pt-br/dotnet/csharp/</a:t>
            </a:r>
            <a:endParaRPr lang="pt-BR" sz="9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16F7AB4-B13F-B83E-5461-DFC07BE6FFCF}"/>
              </a:ext>
            </a:extLst>
          </p:cNvPr>
          <p:cNvSpPr txBox="1"/>
          <p:nvPr/>
        </p:nvSpPr>
        <p:spPr>
          <a:xfrm>
            <a:off x="280497" y="3674965"/>
            <a:ext cx="512473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dirty="0"/>
              <a:t>Uma linguagem </a:t>
            </a:r>
            <a:r>
              <a:rPr lang="pt-BR" b="1" dirty="0" err="1"/>
              <a:t>multiparadigma</a:t>
            </a:r>
            <a:r>
              <a:rPr lang="pt-BR" b="1" dirty="0"/>
              <a:t> suporta mais de um paradigma de programação, como a programação orientada a objetos, funcional, procedural, entre outros. </a:t>
            </a:r>
          </a:p>
          <a:p>
            <a:pPr algn="l"/>
            <a:endParaRPr lang="pt-BR" b="1" dirty="0"/>
          </a:p>
          <a:p>
            <a:pPr algn="l"/>
            <a:endParaRPr lang="pt-BR" b="1" dirty="0"/>
          </a:p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80465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dirty="0"/>
              <a:t>Material de apoio 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4307F09-9975-FA79-4C3D-E776FE7A4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 err="1"/>
              <a:t>Array</a:t>
            </a:r>
            <a:r>
              <a:rPr lang="pt-BR" dirty="0"/>
              <a:t> e </a:t>
            </a:r>
            <a:r>
              <a:rPr lang="pt-BR" dirty="0" err="1"/>
              <a:t>ArrayList</a:t>
            </a:r>
            <a:r>
              <a:rPr lang="pt-BR" dirty="0"/>
              <a:t> </a:t>
            </a:r>
            <a:r>
              <a:rPr lang="pt-BR" dirty="0">
                <a:hlinkClick r:id="rId3"/>
              </a:rPr>
              <a:t>https://www.youtube.com/watch?v=4PmYdKNGAFA&amp;list=PLWDIW9R2A3tZPE1eyPIPc6qzp2lN2HpTY&amp;index=7</a:t>
            </a:r>
            <a:endParaRPr lang="pt-BR" dirty="0"/>
          </a:p>
          <a:p>
            <a:endParaRPr lang="pt-BR" dirty="0"/>
          </a:p>
          <a:p>
            <a:r>
              <a:rPr lang="pt-BR" dirty="0"/>
              <a:t>Vídeo sobre </a:t>
            </a:r>
            <a:r>
              <a:rPr lang="pt-BR" dirty="0" err="1"/>
              <a:t>List</a:t>
            </a:r>
            <a:r>
              <a:rPr lang="pt-BR" dirty="0"/>
              <a:t> em c#: </a:t>
            </a:r>
            <a:r>
              <a:rPr lang="pt-BR" dirty="0">
                <a:hlinkClick r:id="rId4"/>
              </a:rPr>
              <a:t>https://www.youtube.com/watch?v=vddjFwskK54&amp;list=PLWDIW9R2A3tYNEl1sRt3JtD4QvLD5fVXO&amp;index=18</a:t>
            </a:r>
            <a:endParaRPr lang="pt-BR" dirty="0"/>
          </a:p>
          <a:p>
            <a:endParaRPr lang="pt-BR" dirty="0"/>
          </a:p>
          <a:p>
            <a:r>
              <a:rPr lang="pt-BR" dirty="0"/>
              <a:t>Documentação: </a:t>
            </a:r>
            <a:r>
              <a:rPr lang="pt-BR" dirty="0">
                <a:hlinkClick r:id="rId5"/>
              </a:rPr>
              <a:t>https://learn.microsoft.com/pt-br/dotnet/api/system.collections.generic.list-1?view=net-8.0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46182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188" y="833837"/>
            <a:ext cx="4607567" cy="1092200"/>
          </a:xfrm>
        </p:spPr>
        <p:txBody>
          <a:bodyPr rtlCol="0">
            <a:normAutofit/>
          </a:bodyPr>
          <a:lstStyle/>
          <a:p>
            <a:pPr rtl="0"/>
            <a:r>
              <a:rPr lang="pt-BR"/>
              <a:t>O que é o c#?</a:t>
            </a:r>
            <a:endParaRPr lang="pt-BR" dirty="0"/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6666100" y="3965435"/>
            <a:ext cx="2477225" cy="2037974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6424201" y="3786447"/>
            <a:ext cx="2729951" cy="2372467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5548055" y="393108"/>
            <a:ext cx="3686293" cy="3203578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6041691" y="854353"/>
            <a:ext cx="3099566" cy="2584460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graphicFrame>
        <p:nvGraphicFramePr>
          <p:cNvPr id="5" name="Espaço Reservado para Conteúdo 4" descr="gráfico do SmartArt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7287049"/>
              </p:ext>
            </p:extLst>
          </p:nvPr>
        </p:nvGraphicFramePr>
        <p:xfrm>
          <a:off x="278162" y="1550758"/>
          <a:ext cx="5006734" cy="205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0E437C19-0014-524B-F865-4FEDB17ACADB}"/>
              </a:ext>
            </a:extLst>
          </p:cNvPr>
          <p:cNvSpPr txBox="1"/>
          <p:nvPr/>
        </p:nvSpPr>
        <p:spPr>
          <a:xfrm>
            <a:off x="5832066" y="6540901"/>
            <a:ext cx="34493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/>
              <a:t>Documentação: </a:t>
            </a:r>
            <a:r>
              <a:rPr lang="pt-BR" sz="900" dirty="0">
                <a:hlinkClick r:id="rId11"/>
              </a:rPr>
              <a:t>https://learn.microsoft.com/pt-br/dotnet/csharp/</a:t>
            </a:r>
            <a:endParaRPr lang="pt-BR" sz="9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16F7AB4-B13F-B83E-5461-DFC07BE6FFCF}"/>
              </a:ext>
            </a:extLst>
          </p:cNvPr>
          <p:cNvSpPr txBox="1"/>
          <p:nvPr/>
        </p:nvSpPr>
        <p:spPr>
          <a:xfrm>
            <a:off x="280497" y="3674965"/>
            <a:ext cx="512473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dirty="0"/>
              <a:t>Uma linguagem de programação é compilada quando o código-fonte escrito pelo programador é convertido por um compilador em código de máquina (binário) antes de ser executado. </a:t>
            </a:r>
          </a:p>
          <a:p>
            <a:pPr algn="l"/>
            <a:endParaRPr lang="pt-BR" b="1" dirty="0"/>
          </a:p>
          <a:p>
            <a:pPr algn="l"/>
            <a:endParaRPr lang="pt-BR" b="1" dirty="0"/>
          </a:p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25404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FF62D6-AA26-9A8C-0AB5-AD1B5D483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5" y="473"/>
            <a:ext cx="7598569" cy="1456267"/>
          </a:xfrm>
        </p:spPr>
        <p:txBody>
          <a:bodyPr/>
          <a:lstStyle/>
          <a:p>
            <a:pPr algn="ctr"/>
            <a:r>
              <a:rPr lang="pt-BR" dirty="0"/>
              <a:t>Jogos desenvolvidos com c#:</a:t>
            </a:r>
          </a:p>
        </p:txBody>
      </p:sp>
      <p:pic>
        <p:nvPicPr>
          <p:cNvPr id="4" name="Imagem 3" descr="Logotipo&#10;&#10;Descrição gerada automaticamente">
            <a:hlinkClick r:id="rId2"/>
            <a:extLst>
              <a:ext uri="{FF2B5EF4-FFF2-40B4-BE49-F238E27FC236}">
                <a16:creationId xmlns:a16="http://schemas.microsoft.com/office/drawing/2014/main" id="{6E25352E-2450-F381-BBFF-A3DE308F1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757" y="1109819"/>
            <a:ext cx="2376657" cy="2376657"/>
          </a:xfrm>
          <a:prstGeom prst="rect">
            <a:avLst/>
          </a:prstGeom>
        </p:spPr>
      </p:pic>
      <p:pic>
        <p:nvPicPr>
          <p:cNvPr id="6" name="Imagem 5" descr="Imagem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8927590A-0723-0435-6B92-DE97A8F3B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45" y="3681769"/>
            <a:ext cx="3225980" cy="18498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Imagem 9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7CBE8031-0223-C6CA-D50B-26CDD2032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99" y="1455702"/>
            <a:ext cx="2726752" cy="2007608"/>
          </a:xfrm>
          <a:prstGeom prst="rect">
            <a:avLst/>
          </a:prstGeom>
        </p:spPr>
      </p:pic>
      <p:pic>
        <p:nvPicPr>
          <p:cNvPr id="12" name="Imagem 11" descr="Uma imagem contendo natureza&#10;&#10;Descrição gerada automaticamente">
            <a:extLst>
              <a:ext uri="{FF2B5EF4-FFF2-40B4-BE49-F238E27FC236}">
                <a16:creationId xmlns:a16="http://schemas.microsoft.com/office/drawing/2014/main" id="{BE8F82EF-0A01-63DB-ACD3-13ADD59293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3099" y="3644280"/>
            <a:ext cx="2966698" cy="18509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D1441B8A-1776-7B0C-980C-FF7615E6C9A5}"/>
              </a:ext>
            </a:extLst>
          </p:cNvPr>
          <p:cNvSpPr txBox="1"/>
          <p:nvPr/>
        </p:nvSpPr>
        <p:spPr>
          <a:xfrm>
            <a:off x="371192" y="6481992"/>
            <a:ext cx="91123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/>
              <a:t>Unity: </a:t>
            </a:r>
            <a:r>
              <a:rPr lang="pt-BR" sz="900" dirty="0">
                <a:hlinkClick r:id="rId2"/>
              </a:rPr>
              <a:t>https://dotnet.microsoft.com/</a:t>
            </a:r>
            <a:r>
              <a:rPr lang="pt-BR" sz="900" dirty="0" err="1">
                <a:hlinkClick r:id="rId2"/>
              </a:rPr>
              <a:t>pt</a:t>
            </a:r>
            <a:r>
              <a:rPr lang="pt-BR" sz="900" dirty="0">
                <a:hlinkClick r:id="rId2"/>
              </a:rPr>
              <a:t>-br/apps/games/</a:t>
            </a:r>
            <a:r>
              <a:rPr lang="pt-BR" sz="900" dirty="0" err="1">
                <a:hlinkClick r:id="rId2"/>
              </a:rPr>
              <a:t>unity</a:t>
            </a:r>
            <a:r>
              <a:rPr lang="pt-BR" sz="900" dirty="0">
                <a:hlinkClick r:id="rId2"/>
              </a:rPr>
              <a:t>#:~:text=A%20Unity%20%C3%A9%20uma%20plataforma,e%20linguagem%20de%20programa%C3%A7%C3%A3o%20C%23.</a:t>
            </a:r>
            <a:endParaRPr lang="pt-BR" sz="900" dirty="0"/>
          </a:p>
        </p:txBody>
      </p:sp>
      <p:pic>
        <p:nvPicPr>
          <p:cNvPr id="5" name="Imagem 4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BB967F12-6CCF-4EE2-27F7-35F7645997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0178" y="3619422"/>
            <a:ext cx="3225980" cy="18547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 descr="Lata vermelha com letras brancas em fundo azul&#10;&#10;Descrição gerada automaticamente com confiança baixa">
            <a:extLst>
              <a:ext uri="{FF2B5EF4-FFF2-40B4-BE49-F238E27FC236}">
                <a16:creationId xmlns:a16="http://schemas.microsoft.com/office/drawing/2014/main" id="{7339C5D2-6C7D-F7C2-19CF-15AC9A70CF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6421" y="1238547"/>
            <a:ext cx="2789737" cy="175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29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1" y="1314451"/>
            <a:ext cx="4607567" cy="109220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Vantagens do C#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6666100" y="3965435"/>
            <a:ext cx="2477225" cy="2037974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6424201" y="3786447"/>
            <a:ext cx="2729951" cy="2372467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5548055" y="393108"/>
            <a:ext cx="3686293" cy="3203578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6041691" y="854353"/>
            <a:ext cx="3099566" cy="2584460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graphicFrame>
        <p:nvGraphicFramePr>
          <p:cNvPr id="5" name="Espaço Reservado para Conteúdo 4" descr="gráfico do SmartArt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4787915"/>
              </p:ext>
            </p:extLst>
          </p:nvPr>
        </p:nvGraphicFramePr>
        <p:xfrm>
          <a:off x="514351" y="2463801"/>
          <a:ext cx="4607567" cy="273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229924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1" y="1314451"/>
            <a:ext cx="4607567" cy="109220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Desvantagens do C#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6666100" y="3965435"/>
            <a:ext cx="2477225" cy="2037974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6424201" y="3786447"/>
            <a:ext cx="2729951" cy="2372467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5548055" y="393108"/>
            <a:ext cx="3686293" cy="3203578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6041691" y="854353"/>
            <a:ext cx="3099566" cy="2584460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graphicFrame>
        <p:nvGraphicFramePr>
          <p:cNvPr id="5" name="Espaço Reservado para Conteúdo 4" descr="gráfico do SmartArt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9866254"/>
              </p:ext>
            </p:extLst>
          </p:nvPr>
        </p:nvGraphicFramePr>
        <p:xfrm>
          <a:off x="514351" y="2463801"/>
          <a:ext cx="4607567" cy="273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491528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se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110_TF22566005_Win32" id="{1FE15E78-71C6-4ADF-885B-997C2E84CB56}" vid="{D5F81D91-54CE-45CD-A8B2-CD19AFE3591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4c2c4e1-c8dd-4c3d-a488-326a29df0aa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542B0A4EB8A9043983ADBBA8BD87A76" ma:contentTypeVersion="14" ma:contentTypeDescription="Crie um novo documento." ma:contentTypeScope="" ma:versionID="f692398466c087c0f210ad046b2b017c">
  <xsd:schema xmlns:xsd="http://www.w3.org/2001/XMLSchema" xmlns:xs="http://www.w3.org/2001/XMLSchema" xmlns:p="http://schemas.microsoft.com/office/2006/metadata/properties" xmlns:ns3="94c2c4e1-c8dd-4c3d-a488-326a29df0aaf" xmlns:ns4="0ccd5264-0ae0-4d58-bd80-cf1f4d747877" targetNamespace="http://schemas.microsoft.com/office/2006/metadata/properties" ma:root="true" ma:fieldsID="476b344cec60b285b873bd5456a7ccdc" ns3:_="" ns4:_="">
    <xsd:import namespace="94c2c4e1-c8dd-4c3d-a488-326a29df0aaf"/>
    <xsd:import namespace="0ccd5264-0ae0-4d58-bd80-cf1f4d74787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c2c4e1-c8dd-4c3d-a488-326a29df0a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cd5264-0ae0-4d58-bd80-cf1f4d747877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08B90B-70ED-4539-9C14-FB2728D9064F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dcmitype/"/>
    <ds:schemaRef ds:uri="http://purl.org/dc/elements/1.1/"/>
    <ds:schemaRef ds:uri="0ccd5264-0ae0-4d58-bd80-cf1f4d747877"/>
    <ds:schemaRef ds:uri="http://schemas.openxmlformats.org/package/2006/metadata/core-properties"/>
    <ds:schemaRef ds:uri="94c2c4e1-c8dd-4c3d-a488-326a29df0aaf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B2E323-72A0-4E9C-B7B4-11B344C5803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4c2c4e1-c8dd-4c3d-a488-326a29df0aaf"/>
    <ds:schemaRef ds:uri="0ccd5264-0ae0-4d58-bd80-cf1f4d7478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futurístico</Template>
  <TotalTime>724</TotalTime>
  <Words>1633</Words>
  <Application>Microsoft Office PowerPoint</Application>
  <PresentationFormat>Apresentação na tela (4:3)</PresentationFormat>
  <Paragraphs>266</Paragraphs>
  <Slides>50</Slides>
  <Notes>34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Base</vt:lpstr>
      <vt:lpstr>Introdução ao c#</vt:lpstr>
      <vt:lpstr>O que é o c#?</vt:lpstr>
      <vt:lpstr>O que é o c#?</vt:lpstr>
      <vt:lpstr>O que é o c#?</vt:lpstr>
      <vt:lpstr>O que é o c#?</vt:lpstr>
      <vt:lpstr>O que é o c#?</vt:lpstr>
      <vt:lpstr>Jogos desenvolvidos com c#:</vt:lpstr>
      <vt:lpstr>Vantagens do C#</vt:lpstr>
      <vt:lpstr>Desvantagens do C#</vt:lpstr>
      <vt:lpstr>Visual studio 2022</vt:lpstr>
      <vt:lpstr>Variáveis</vt:lpstr>
      <vt:lpstr>Variáveis</vt:lpstr>
      <vt:lpstr>Tipos de variável:</vt:lpstr>
      <vt:lpstr>Variáveis mais comuns no C#</vt:lpstr>
      <vt:lpstr>Exemplos onde utilizamos variáveis:</vt:lpstr>
      <vt:lpstr>Boas práticas na programação</vt:lpstr>
      <vt:lpstr>Operadores aritméticos:</vt:lpstr>
      <vt:lpstr>Iniciando o primeiro código:</vt:lpstr>
      <vt:lpstr>Primeiro código:</vt:lpstr>
      <vt:lpstr>Exemplo 1:</vt:lpstr>
      <vt:lpstr>Exemplo 2:</vt:lpstr>
      <vt:lpstr>Exemplo 3:</vt:lpstr>
      <vt:lpstr>Exemplo 4:</vt:lpstr>
      <vt:lpstr>Exercício 1</vt:lpstr>
      <vt:lpstr>Exercício 2</vt:lpstr>
      <vt:lpstr>Exercício 3</vt:lpstr>
      <vt:lpstr>Exercício 4</vt:lpstr>
      <vt:lpstr>Exercício 5 (desafio)</vt:lpstr>
      <vt:lpstr>Resposta: exercícios 1 &amp; 2</vt:lpstr>
      <vt:lpstr>Resposta: exercícios 3 &amp; 4</vt:lpstr>
      <vt:lpstr>Resposta: exercício 5</vt:lpstr>
      <vt:lpstr>Material de apoio </vt:lpstr>
      <vt:lpstr>Grupo do whatsapp</vt:lpstr>
      <vt:lpstr>Introdução ao c#</vt:lpstr>
      <vt:lpstr>coleções</vt:lpstr>
      <vt:lpstr>O que é uma lista?</vt:lpstr>
      <vt:lpstr>Utilização</vt:lpstr>
      <vt:lpstr>Declaração e inicialização</vt:lpstr>
      <vt:lpstr>Adição de elementos</vt:lpstr>
      <vt:lpstr>Acessar elementos</vt:lpstr>
      <vt:lpstr>Remover elementos</vt:lpstr>
      <vt:lpstr>foreach</vt:lpstr>
      <vt:lpstr>Exemplo de lista:</vt:lpstr>
      <vt:lpstr>Acessar e Remover Elementos:</vt:lpstr>
      <vt:lpstr>Exemplo – lista de jogadores:</vt:lpstr>
      <vt:lpstr>Exemplo carrinho de compras:</vt:lpstr>
      <vt:lpstr>Exercício 1</vt:lpstr>
      <vt:lpstr>Exercício 2:</vt:lpstr>
      <vt:lpstr>Desafio:</vt:lpstr>
      <vt:lpstr>Material de apoio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WMB: Suporte</dc:creator>
  <cp:lastModifiedBy>WMB: Suporte</cp:lastModifiedBy>
  <cp:revision>21</cp:revision>
  <dcterms:created xsi:type="dcterms:W3CDTF">2024-06-25T17:29:05Z</dcterms:created>
  <dcterms:modified xsi:type="dcterms:W3CDTF">2024-07-18T16:03:52Z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0x010100D542B0A4EB8A9043983ADBBA8BD87A76</vt:lpwstr>
  </property>
</Properties>
</file>